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theme/themeOverride10.xml" ContentType="application/vnd.openxmlformats-officedocument.themeOverride+xml"/>
  <Override PartName="/ppt/notesSlides/notesSlide14.xml" ContentType="application/vnd.openxmlformats-officedocument.presentationml.notesSlide+xml"/>
  <Override PartName="/ppt/theme/themeOverride11.xml" ContentType="application/vnd.openxmlformats-officedocument.themeOverride+xml"/>
  <Override PartName="/ppt/notesSlides/notesSlide15.xml" ContentType="application/vnd.openxmlformats-officedocument.presentationml.notesSlide+xml"/>
  <Override PartName="/ppt/theme/themeOverride12.xml" ContentType="application/vnd.openxmlformats-officedocument.themeOverride+xml"/>
  <Override PartName="/ppt/notesSlides/notesSlide16.xml" ContentType="application/vnd.openxmlformats-officedocument.presentationml.notesSlide+xml"/>
  <Override PartName="/ppt/theme/themeOverride13.xml" ContentType="application/vnd.openxmlformats-officedocument.themeOverride+xml"/>
  <Override PartName="/ppt/notesSlides/notesSlide17.xml" ContentType="application/vnd.openxmlformats-officedocument.presentationml.notesSlide+xml"/>
  <Override PartName="/ppt/theme/themeOverride14.xml" ContentType="application/vnd.openxmlformats-officedocument.themeOverride+xml"/>
  <Override PartName="/ppt/notesSlides/notesSlide18.xml" ContentType="application/vnd.openxmlformats-officedocument.presentationml.notesSlide+xml"/>
  <Override PartName="/ppt/theme/themeOverride15.xml" ContentType="application/vnd.openxmlformats-officedocument.themeOverride+xml"/>
  <Override PartName="/ppt/notesSlides/notesSlide19.xml" ContentType="application/vnd.openxmlformats-officedocument.presentationml.notesSlide+xml"/>
  <Override PartName="/ppt/theme/themeOverride16.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7.xml" ContentType="application/vnd.openxmlformats-officedocument.themeOverride+xml"/>
  <Override PartName="/ppt/notesSlides/notesSlide22.xml" ContentType="application/vnd.openxmlformats-officedocument.presentationml.notesSlide+xml"/>
  <Override PartName="/ppt/theme/themeOverride18.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9.xml" ContentType="application/vnd.openxmlformats-officedocument.themeOverride+xml"/>
  <Override PartName="/ppt/notesSlides/notesSlide26.xml" ContentType="application/vnd.openxmlformats-officedocument.presentationml.notesSlide+xml"/>
  <Override PartName="/ppt/theme/themeOverride20.xml" ContentType="application/vnd.openxmlformats-officedocument.themeOverride+xml"/>
  <Override PartName="/ppt/notesSlides/notesSlide27.xml" ContentType="application/vnd.openxmlformats-officedocument.presentationml.notesSlide+xml"/>
  <Override PartName="/ppt/theme/themeOverride2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22.xml" ContentType="application/vnd.openxmlformats-officedocument.themeOverride+xml"/>
  <Override PartName="/ppt/notesSlides/notesSlide30.xml" ContentType="application/vnd.openxmlformats-officedocument.presentationml.notesSlide+xml"/>
  <Override PartName="/ppt/theme/themeOverride23.xml" ContentType="application/vnd.openxmlformats-officedocument.themeOverride+xml"/>
  <Override PartName="/ppt/notesSlides/notesSlide31.xml" ContentType="application/vnd.openxmlformats-officedocument.presentationml.notesSlide+xml"/>
  <Override PartName="/ppt/theme/themeOverride24.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25.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26.xml" ContentType="application/vnd.openxmlformats-officedocument.themeOverride+xml"/>
  <Override PartName="/ppt/notesSlides/notesSlide43.xml" ContentType="application/vnd.openxmlformats-officedocument.presentationml.notesSlide+xml"/>
  <Override PartName="/ppt/theme/themeOverride27.xml" ContentType="application/vnd.openxmlformats-officedocument.themeOverride+xml"/>
  <Override PartName="/ppt/notesSlides/notesSlide44.xml" ContentType="application/vnd.openxmlformats-officedocument.presentationml.notesSlide+xml"/>
  <Override PartName="/ppt/theme/themeOverride28.xml" ContentType="application/vnd.openxmlformats-officedocument.themeOverride+xml"/>
  <Override PartName="/ppt/notesSlides/notesSlide45.xml" ContentType="application/vnd.openxmlformats-officedocument.presentationml.notesSlide+xml"/>
  <Override PartName="/ppt/theme/themeOverride29.xml" ContentType="application/vnd.openxmlformats-officedocument.themeOverride+xml"/>
  <Override PartName="/ppt/notesSlides/notesSlide46.xml" ContentType="application/vnd.openxmlformats-officedocument.presentationml.notesSlide+xml"/>
  <Override PartName="/ppt/theme/themeOverride30.xml" ContentType="application/vnd.openxmlformats-officedocument.themeOverride+xml"/>
  <Override PartName="/ppt/notesSlides/notesSlide47.xml" ContentType="application/vnd.openxmlformats-officedocument.presentationml.notesSlide+xml"/>
  <Override PartName="/ppt/theme/themeOverride31.xml" ContentType="application/vnd.openxmlformats-officedocument.themeOverride+xml"/>
  <Override PartName="/ppt/notesSlides/notesSlide48.xml" ContentType="application/vnd.openxmlformats-officedocument.presentationml.notesSlide+xml"/>
  <Override PartName="/ppt/theme/themeOverride32.xml" ContentType="application/vnd.openxmlformats-officedocument.themeOverride+xml"/>
  <Override PartName="/ppt/notesSlides/notesSlide49.xml" ContentType="application/vnd.openxmlformats-officedocument.presentationml.notesSlide+xml"/>
  <Override PartName="/ppt/theme/themeOverride33.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34.xml" ContentType="application/vnd.openxmlformats-officedocument.themeOverride+xml"/>
  <Override PartName="/ppt/notesSlides/notesSlide52.xml" ContentType="application/vnd.openxmlformats-officedocument.presentationml.notesSlide+xml"/>
  <Override PartName="/ppt/theme/themeOverride35.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36.xml" ContentType="application/vnd.openxmlformats-officedocument.themeOverride+xml"/>
  <Override PartName="/ppt/notesSlides/notesSlide55.xml" ContentType="application/vnd.openxmlformats-officedocument.presentationml.notesSlide+xml"/>
  <Override PartName="/ppt/theme/themeOverride37.xml" ContentType="application/vnd.openxmlformats-officedocument.themeOverride+xml"/>
  <Override PartName="/ppt/notesSlides/notesSlide56.xml" ContentType="application/vnd.openxmlformats-officedocument.presentationml.notesSlide+xml"/>
  <Override PartName="/ppt/theme/themeOverride38.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heme/themeOverride39.xml" ContentType="application/vnd.openxmlformats-officedocument.themeOverride+xml"/>
  <Override PartName="/ppt/notesSlides/notesSlide61.xml" ContentType="application/vnd.openxmlformats-officedocument.presentationml.notesSlide+xml"/>
  <Override PartName="/ppt/theme/themeOverride40.xml" ContentType="application/vnd.openxmlformats-officedocument.themeOverride+xml"/>
  <Override PartName="/ppt/notesSlides/notesSlide62.xml" ContentType="application/vnd.openxmlformats-officedocument.presentationml.notesSlide+xml"/>
  <Override PartName="/ppt/theme/themeOverride41.xml" ContentType="application/vnd.openxmlformats-officedocument.themeOverride+xml"/>
  <Override PartName="/ppt/notesSlides/notesSlide63.xml" ContentType="application/vnd.openxmlformats-officedocument.presentationml.notesSlide+xml"/>
  <Override PartName="/ppt/theme/themeOverride42.xml" ContentType="application/vnd.openxmlformats-officedocument.themeOverride+xml"/>
  <Override PartName="/ppt/notesSlides/notesSlide64.xml" ContentType="application/vnd.openxmlformats-officedocument.presentationml.notesSlide+xml"/>
  <Override PartName="/ppt/theme/themeOverride43.xml" ContentType="application/vnd.openxmlformats-officedocument.themeOverride+xml"/>
  <Override PartName="/ppt/notesSlides/notesSlide65.xml" ContentType="application/vnd.openxmlformats-officedocument.presentationml.notesSlide+xml"/>
  <Override PartName="/ppt/theme/themeOverride44.xml" ContentType="application/vnd.openxmlformats-officedocument.themeOverr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heme/themeOverride45.xml" ContentType="application/vnd.openxmlformats-officedocument.themeOverr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4840" r:id="rId2"/>
    <p:sldMasterId id="2147484841" r:id="rId3"/>
    <p:sldMasterId id="2147484842" r:id="rId4"/>
    <p:sldMasterId id="2147484843" r:id="rId5"/>
    <p:sldMasterId id="2147484844" r:id="rId6"/>
    <p:sldMasterId id="2147484845" r:id="rId7"/>
    <p:sldMasterId id="2147484846" r:id="rId8"/>
    <p:sldMasterId id="2147484847" r:id="rId9"/>
    <p:sldMasterId id="2147484848" r:id="rId10"/>
    <p:sldMasterId id="2147484849" r:id="rId11"/>
    <p:sldMasterId id="2147484850" r:id="rId12"/>
  </p:sldMasterIdLst>
  <p:notesMasterIdLst>
    <p:notesMasterId r:id="rId90"/>
  </p:notesMasterIdLst>
  <p:sldIdLst>
    <p:sldId id="456" r:id="rId13"/>
    <p:sldId id="261" r:id="rId14"/>
    <p:sldId id="259" r:id="rId15"/>
    <p:sldId id="934" r:id="rId16"/>
    <p:sldId id="1021" r:id="rId17"/>
    <p:sldId id="893" r:id="rId18"/>
    <p:sldId id="313" r:id="rId19"/>
    <p:sldId id="320" r:id="rId20"/>
    <p:sldId id="316" r:id="rId21"/>
    <p:sldId id="928" r:id="rId22"/>
    <p:sldId id="322" r:id="rId23"/>
    <p:sldId id="325" r:id="rId24"/>
    <p:sldId id="327" r:id="rId25"/>
    <p:sldId id="281" r:id="rId26"/>
    <p:sldId id="328" r:id="rId27"/>
    <p:sldId id="450" r:id="rId28"/>
    <p:sldId id="287" r:id="rId29"/>
    <p:sldId id="332" r:id="rId30"/>
    <p:sldId id="292" r:id="rId31"/>
    <p:sldId id="334" r:id="rId32"/>
    <p:sldId id="930" r:id="rId33"/>
    <p:sldId id="337" r:id="rId34"/>
    <p:sldId id="338" r:id="rId35"/>
    <p:sldId id="932" r:id="rId36"/>
    <p:sldId id="931" r:id="rId37"/>
    <p:sldId id="340" r:id="rId38"/>
    <p:sldId id="307" r:id="rId39"/>
    <p:sldId id="343" r:id="rId40"/>
    <p:sldId id="895" r:id="rId41"/>
    <p:sldId id="415" r:id="rId42"/>
    <p:sldId id="417" r:id="rId43"/>
    <p:sldId id="454" r:id="rId44"/>
    <p:sldId id="923" r:id="rId45"/>
    <p:sldId id="924" r:id="rId46"/>
    <p:sldId id="922" r:id="rId47"/>
    <p:sldId id="944" r:id="rId48"/>
    <p:sldId id="945" r:id="rId49"/>
    <p:sldId id="946" r:id="rId50"/>
    <p:sldId id="947" r:id="rId51"/>
    <p:sldId id="948" r:id="rId52"/>
    <p:sldId id="949" r:id="rId53"/>
    <p:sldId id="950" r:id="rId54"/>
    <p:sldId id="952" r:id="rId55"/>
    <p:sldId id="953" r:id="rId56"/>
    <p:sldId id="418" r:id="rId57"/>
    <p:sldId id="419" r:id="rId58"/>
    <p:sldId id="425" r:id="rId59"/>
    <p:sldId id="451" r:id="rId60"/>
    <p:sldId id="426" r:id="rId61"/>
    <p:sldId id="449" r:id="rId62"/>
    <p:sldId id="431" r:id="rId63"/>
    <p:sldId id="435" r:id="rId64"/>
    <p:sldId id="910" r:id="rId65"/>
    <p:sldId id="437" r:id="rId66"/>
    <p:sldId id="388" r:id="rId67"/>
    <p:sldId id="913" r:id="rId68"/>
    <p:sldId id="438" r:id="rId69"/>
    <p:sldId id="441" r:id="rId70"/>
    <p:sldId id="393" r:id="rId71"/>
    <p:sldId id="914" r:id="rId72"/>
    <p:sldId id="915" r:id="rId73"/>
    <p:sldId id="897" r:id="rId74"/>
    <p:sldId id="442" r:id="rId75"/>
    <p:sldId id="443" r:id="rId76"/>
    <p:sldId id="444" r:id="rId77"/>
    <p:sldId id="898" r:id="rId78"/>
    <p:sldId id="398" r:id="rId79"/>
    <p:sldId id="445" r:id="rId80"/>
    <p:sldId id="901" r:id="rId81"/>
    <p:sldId id="903" r:id="rId82"/>
    <p:sldId id="904" r:id="rId83"/>
    <p:sldId id="905" r:id="rId84"/>
    <p:sldId id="906" r:id="rId85"/>
    <p:sldId id="475" r:id="rId86"/>
    <p:sldId id="908" r:id="rId87"/>
    <p:sldId id="1020" r:id="rId88"/>
    <p:sldId id="909" r:id="rId89"/>
  </p:sldIdLst>
  <p:sldSz cx="9144000" cy="6858000" type="screen4x3"/>
  <p:notesSz cx="6648450" cy="9782175"/>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华文行楷" panose="0201080004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华文行楷" panose="0201080004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华文行楷" panose="0201080004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华文行楷" panose="0201080004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华文行楷" panose="0201080004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华文行楷" panose="0201080004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华文行楷" panose="0201080004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华文行楷" panose="0201080004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华文行楷" panose="020108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00"/>
    <a:srgbClr val="FF0000"/>
    <a:srgbClr val="0000FF"/>
    <a:srgbClr val="0033CC"/>
    <a:srgbClr val="CC0066"/>
    <a:srgbClr val="00CCFF"/>
    <a:srgbClr val="CC00CC"/>
    <a:srgbClr val="99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5" autoAdjust="0"/>
    <p:restoredTop sz="94960" autoAdjust="0"/>
  </p:normalViewPr>
  <p:slideViewPr>
    <p:cSldViewPr>
      <p:cViewPr varScale="1">
        <p:scale>
          <a:sx n="81" d="100"/>
          <a:sy n="81" d="100"/>
        </p:scale>
        <p:origin x="619" y="62"/>
      </p:cViewPr>
      <p:guideLst>
        <p:guide orient="horz" pos="2160"/>
        <p:guide pos="2880"/>
      </p:guideLst>
    </p:cSldViewPr>
  </p:slideViewPr>
  <p:outlineViewPr>
    <p:cViewPr>
      <p:scale>
        <a:sx n="33" d="100"/>
        <a:sy n="33" d="100"/>
      </p:scale>
      <p:origin x="0" y="-43344"/>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notesMaster" Target="notesMasters/notesMaster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24.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25.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26.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27.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hemeOverride" Target="../theme/themeOverride28.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29.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hemeOverride" Target="../theme/themeOverride30.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hemeOverride" Target="../theme/themeOverride31.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hemeOverride" Target="../theme/themeOverride32.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hemeOverride" Target="../theme/themeOverride33.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hemeOverride" Target="../theme/themeOverride34.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hemeOverride" Target="../theme/themeOverride35.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hemeOverride" Target="../theme/themeOverride36.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hemeOverride" Target="../theme/themeOverride37.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hemeOverride" Target="../theme/themeOverride38.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hemeOverride" Target="../theme/themeOverride39.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hemeOverride" Target="../theme/themeOverride40.xml"/></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hemeOverride" Target="../theme/themeOverride41.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hemeOverride" Target="../theme/themeOverride42.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hemeOverride" Target="../theme/themeOverride43.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hemeOverride" Target="../theme/themeOverride44.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0.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hemeOverride" Target="../theme/themeOverride45.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None/>
            </a:pPr>
            <a:endParaRPr lang="en-US" altLang="zh-CN" dirty="0" smtClean="0">
              <a:latin typeface="华文中宋" panose="02010600040101010101" pitchFamily="2" charset="-122"/>
              <a:ea typeface="华文中宋" panose="0201060004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0"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813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Verdana" panose="020B060403050404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222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Font typeface="Arial" panose="020B0604020202020204" pitchFamily="34" charset="0"/>
              <a:buNone/>
            </a:pPr>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041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246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spcBef>
                <a:spcPct val="0"/>
              </a:spcBef>
            </a:pPr>
            <a:endParaRPr lang="zh-CN" altLang="en-US" dirty="0" smtClean="0">
              <a:solidFill>
                <a:schemeClr val="bg1"/>
              </a:solidFill>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zh-CN" altLang="en-US" sz="1800"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867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6179"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smtClean="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chemeClr val="bg1"/>
              </a:solidFill>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475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12323"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sz="1000" dirty="0" smtClean="0">
              <a:latin typeface="Times New Roman" panose="02020603050405020304" pitchFamily="18"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8227"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smtClean="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Verdana" panose="020B060403050404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0"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909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42691"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zh-CN" altLang="en-US" dirty="0" smtClean="0">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latin typeface="Arial" panose="020B060402020202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400"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400" dirty="0" smtClean="0">
              <a:solidFill>
                <a:srgbClr val="00FF00"/>
              </a:solidFill>
              <a:latin typeface="Verdana" panose="020B060403050404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0500" indent="-190500">
              <a:lnSpc>
                <a:spcPct val="90000"/>
              </a:lnSpc>
            </a:pPr>
            <a:endParaRPr lang="zh-CN" altLang="en-US" sz="700"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30755"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28600" indent="-228600">
              <a:defRPr/>
            </a:pPr>
            <a:endParaRPr lang="en-US" altLang="zh-CN" dirty="0" smtClean="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91843"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smtClean="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643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smtClean="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smtClean="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smtClean="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smtClean="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smtClean="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491523"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a:latin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en-US" altLang="zh-CN" dirty="0" smtClean="0">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smtClean="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793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203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solidFill>
                <a:srgbClr val="00FF00"/>
              </a:solidFill>
              <a:latin typeface="Arial" panose="020B060402020202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b="0"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613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817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latin typeface="Arial" panose="020B060402020202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2983997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70339"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smtClean="0">
              <a:ea typeface="宋体"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74435"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smtClean="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900"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400" dirty="0" smtClean="0">
              <a:latin typeface="Arial" panose="020B060402020202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solidFill>
                <a:schemeClr val="bg1"/>
              </a:solidFill>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78531"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smtClean="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77507"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smtClean="0">
              <a:latin typeface="Times New Roman" panose="02020603050405020304" pitchFamily="18" charset="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46787"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28600" indent="-228600">
              <a:defRPr/>
            </a:pPr>
            <a:endParaRPr lang="en-US" altLang="zh-CN" dirty="0" smtClean="0">
              <a:latin typeface="Times New Roman" panose="02020603050405020304" pitchFamily="18"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latin typeface="Verdana" panose="020B060403050404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299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5"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000"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endParaRPr lang="zh-CN" altLang="en-US" dirty="0" smtClean="0">
              <a:solidFill>
                <a:schemeClr val="bg1"/>
              </a:solidFill>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400"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0"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835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54979"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latin typeface="Times New Roman" panose="02020603050405020304" pitchFamily="18" charset="0"/>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60099"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smtClean="0">
              <a:ea typeface="宋体"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62147"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smtClean="0">
              <a:ea typeface="宋体"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64195"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smtClean="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0" dirty="0" smtClean="0">
              <a:solidFill>
                <a:srgbClr val="00FF00"/>
              </a:solidFill>
              <a:latin typeface="Verdana" panose="020B060403050404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1"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smtClean="0">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5788546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a:p>
            <a:endParaRPr lang="zh-CN" altLang="en-US" dirty="0" smtClean="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spcBef>
                <a:spcPct val="50000"/>
              </a:spcBef>
            </a:pPr>
            <a:endParaRPr lang="zh-CN" altLang="en-US" dirty="0" smtClean="0">
              <a:solidFill>
                <a:srgbClr val="00FF00"/>
              </a:solidFill>
              <a:latin typeface="Verdana" panose="020B060403050404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1059"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dirty="0" smtClean="0">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F47DB0F4-61E7-4E6E-8AF2-33205EF851D0}" type="datetime1">
              <a:rPr lang="zh-CN" altLang="en-US"/>
              <a:pPr>
                <a:defRPr/>
              </a:pPr>
              <a:t>2019/3/10</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p:txBody>
          <a:bodyPr/>
          <a:lstStyle>
            <a:lvl1pPr>
              <a:defRPr/>
            </a:lvl1pPr>
          </a:lstStyle>
          <a:p>
            <a:pPr>
              <a:defRPr/>
            </a:pPr>
            <a:fld id="{7794C750-6112-4CBF-9379-DCF8151F4E3A}" type="slidenum">
              <a:rPr lang="zh-CN" altLang="en-US"/>
              <a:pPr>
                <a:defRPr/>
              </a:pPr>
              <a:t>‹#›</a:t>
            </a:fld>
            <a:endParaRPr lang="en-US" altLang="zh-CN"/>
          </a:p>
        </p:txBody>
      </p:sp>
    </p:spTree>
    <p:extLst>
      <p:ext uri="{BB962C8B-B14F-4D97-AF65-F5344CB8AC3E}">
        <p14:creationId xmlns:p14="http://schemas.microsoft.com/office/powerpoint/2010/main" val="206438632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00C30EE3-AD09-463B-BBF7-DA97FCCA65CF}" type="datetime1">
              <a:rPr lang="zh-CN" altLang="en-US"/>
              <a:pPr>
                <a:defRPr/>
              </a:pPr>
              <a:t>2019/3/10</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p:txBody>
          <a:bodyPr/>
          <a:lstStyle>
            <a:lvl1pPr>
              <a:defRPr/>
            </a:lvl1pPr>
          </a:lstStyle>
          <a:p>
            <a:pPr>
              <a:defRPr/>
            </a:pPr>
            <a:fld id="{ABBD56A6-F809-465D-8C80-8B75319BAA34}" type="slidenum">
              <a:rPr lang="zh-CN" altLang="en-US"/>
              <a:pPr>
                <a:defRPr/>
              </a:pPr>
              <a:t>‹#›</a:t>
            </a:fld>
            <a:endParaRPr lang="en-US" altLang="zh-CN"/>
          </a:p>
        </p:txBody>
      </p:sp>
    </p:spTree>
    <p:extLst>
      <p:ext uri="{BB962C8B-B14F-4D97-AF65-F5344CB8AC3E}">
        <p14:creationId xmlns:p14="http://schemas.microsoft.com/office/powerpoint/2010/main" val="958988028"/>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858B3940-903B-4196-9AC7-32033E115317}"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B90D482E-5861-4ABF-813E-8C3A4E86D9E8}" type="slidenum">
              <a:rPr lang="zh-CN" altLang="en-US"/>
              <a:pPr>
                <a:defRPr/>
              </a:pPr>
              <a:t>‹#›</a:t>
            </a:fld>
            <a:endParaRPr lang="en-US" altLang="zh-CN"/>
          </a:p>
        </p:txBody>
      </p:sp>
    </p:spTree>
    <p:extLst>
      <p:ext uri="{BB962C8B-B14F-4D97-AF65-F5344CB8AC3E}">
        <p14:creationId xmlns:p14="http://schemas.microsoft.com/office/powerpoint/2010/main" val="2168002934"/>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3B69934F-6920-497D-A6C9-A44192D86594}"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0F95974E-3BC2-4D33-A30B-D9256CE85BAA}" type="slidenum">
              <a:rPr lang="zh-CN" altLang="en-US"/>
              <a:pPr>
                <a:defRPr/>
              </a:pPr>
              <a:t>‹#›</a:t>
            </a:fld>
            <a:endParaRPr lang="en-US" altLang="zh-CN"/>
          </a:p>
        </p:txBody>
      </p:sp>
    </p:spTree>
    <p:extLst>
      <p:ext uri="{BB962C8B-B14F-4D97-AF65-F5344CB8AC3E}">
        <p14:creationId xmlns:p14="http://schemas.microsoft.com/office/powerpoint/2010/main" val="662709241"/>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76C471E0-00CE-4546-A13A-9F7C3C0931AB}"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8F6E98E2-2503-40A1-8796-1EACF5D5AED0}" type="slidenum">
              <a:rPr lang="zh-CN" altLang="en-US"/>
              <a:pPr>
                <a:defRPr/>
              </a:pPr>
              <a:t>‹#›</a:t>
            </a:fld>
            <a:endParaRPr lang="en-US" altLang="zh-CN"/>
          </a:p>
        </p:txBody>
      </p:sp>
    </p:spTree>
    <p:extLst>
      <p:ext uri="{BB962C8B-B14F-4D97-AF65-F5344CB8AC3E}">
        <p14:creationId xmlns:p14="http://schemas.microsoft.com/office/powerpoint/2010/main" val="421744013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89DC2CDC-EBCD-4D5C-84B6-0295F4353D04}"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9CB9D2FB-97D6-46A1-B88C-3FEB9E3DCCEE}" type="slidenum">
              <a:rPr lang="zh-CN" altLang="en-US"/>
              <a:pPr>
                <a:defRPr/>
              </a:pPr>
              <a:t>‹#›</a:t>
            </a:fld>
            <a:endParaRPr lang="en-US" altLang="zh-CN"/>
          </a:p>
        </p:txBody>
      </p:sp>
    </p:spTree>
    <p:extLst>
      <p:ext uri="{BB962C8B-B14F-4D97-AF65-F5344CB8AC3E}">
        <p14:creationId xmlns:p14="http://schemas.microsoft.com/office/powerpoint/2010/main" val="2268126156"/>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9957F72E-7496-44B0-BB22-4398171C5EBD}" type="datetime1">
              <a:rPr lang="zh-CN" altLang="en-US"/>
              <a:pPr>
                <a:defRPr/>
              </a:pPr>
              <a:t>2019/3/10</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276D1CF6-2E97-42A9-BF79-2BCE7DF9C5AA}" type="slidenum">
              <a:rPr lang="zh-CN" altLang="en-US"/>
              <a:pPr>
                <a:defRPr/>
              </a:pPr>
              <a:t>‹#›</a:t>
            </a:fld>
            <a:endParaRPr lang="en-US" altLang="zh-CN"/>
          </a:p>
        </p:txBody>
      </p:sp>
    </p:spTree>
    <p:extLst>
      <p:ext uri="{BB962C8B-B14F-4D97-AF65-F5344CB8AC3E}">
        <p14:creationId xmlns:p14="http://schemas.microsoft.com/office/powerpoint/2010/main" val="2179239729"/>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D9A427D2-E289-4BA9-86B6-EA08B5D588D5}" type="datetime1">
              <a:rPr lang="zh-CN" altLang="en-US"/>
              <a:pPr>
                <a:defRPr/>
              </a:pPr>
              <a:t>2019/3/10</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3CC990EC-F234-4ED4-93FC-D353F3B71E73}" type="slidenum">
              <a:rPr lang="zh-CN" altLang="en-US"/>
              <a:pPr>
                <a:defRPr/>
              </a:pPr>
              <a:t>‹#›</a:t>
            </a:fld>
            <a:endParaRPr lang="en-US" altLang="zh-CN"/>
          </a:p>
        </p:txBody>
      </p:sp>
    </p:spTree>
    <p:extLst>
      <p:ext uri="{BB962C8B-B14F-4D97-AF65-F5344CB8AC3E}">
        <p14:creationId xmlns:p14="http://schemas.microsoft.com/office/powerpoint/2010/main" val="3600913004"/>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E61094FD-DC1B-4EB6-8C71-FF2B04AEDC14}" type="datetime1">
              <a:rPr lang="zh-CN" altLang="en-US"/>
              <a:pPr>
                <a:defRPr/>
              </a:pPr>
              <a:t>2019/3/10</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A2E7C5E9-BD50-47C7-A468-617E51C55DE2}" type="slidenum">
              <a:rPr lang="zh-CN" altLang="en-US"/>
              <a:pPr>
                <a:defRPr/>
              </a:pPr>
              <a:t>‹#›</a:t>
            </a:fld>
            <a:endParaRPr lang="en-US" altLang="zh-CN"/>
          </a:p>
        </p:txBody>
      </p:sp>
    </p:spTree>
    <p:extLst>
      <p:ext uri="{BB962C8B-B14F-4D97-AF65-F5344CB8AC3E}">
        <p14:creationId xmlns:p14="http://schemas.microsoft.com/office/powerpoint/2010/main" val="1119869447"/>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E1FD0DE5-D45E-494E-A079-DFF4E1BCAA1F}"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770BDC38-6AB8-499C-B469-7CD7821842AA}" type="slidenum">
              <a:rPr lang="zh-CN" altLang="en-US"/>
              <a:pPr>
                <a:defRPr/>
              </a:pPr>
              <a:t>‹#›</a:t>
            </a:fld>
            <a:endParaRPr lang="en-US" altLang="zh-CN"/>
          </a:p>
        </p:txBody>
      </p:sp>
    </p:spTree>
    <p:extLst>
      <p:ext uri="{BB962C8B-B14F-4D97-AF65-F5344CB8AC3E}">
        <p14:creationId xmlns:p14="http://schemas.microsoft.com/office/powerpoint/2010/main" val="3462842084"/>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4A611BFD-FA39-4265-ADD2-43676E6D84A9}"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EABE05DC-9286-4729-B48A-B90A6F840218}" type="slidenum">
              <a:rPr lang="zh-CN" altLang="en-US"/>
              <a:pPr>
                <a:defRPr/>
              </a:pPr>
              <a:t>‹#›</a:t>
            </a:fld>
            <a:endParaRPr lang="en-US" altLang="zh-CN"/>
          </a:p>
        </p:txBody>
      </p:sp>
    </p:spTree>
    <p:extLst>
      <p:ext uri="{BB962C8B-B14F-4D97-AF65-F5344CB8AC3E}">
        <p14:creationId xmlns:p14="http://schemas.microsoft.com/office/powerpoint/2010/main" val="3016236424"/>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FC441285-92CB-4B12-B327-1CFDBE4CAD14}"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4431A34D-FCFA-4D76-959E-5B55EC1EE722}" type="slidenum">
              <a:rPr lang="zh-CN" altLang="en-US"/>
              <a:pPr>
                <a:defRPr/>
              </a:pPr>
              <a:t>‹#›</a:t>
            </a:fld>
            <a:endParaRPr lang="en-US" altLang="zh-CN"/>
          </a:p>
        </p:txBody>
      </p:sp>
    </p:spTree>
    <p:extLst>
      <p:ext uri="{BB962C8B-B14F-4D97-AF65-F5344CB8AC3E}">
        <p14:creationId xmlns:p14="http://schemas.microsoft.com/office/powerpoint/2010/main" val="192509567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A75F9A88-365E-4502-9DCA-AD65B1FA658C}" type="datetime1">
              <a:rPr lang="zh-CN" altLang="en-US"/>
              <a:pPr>
                <a:defRPr/>
              </a:pPr>
              <a:t>2019/3/10</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p:txBody>
          <a:bodyPr/>
          <a:lstStyle>
            <a:lvl1pPr>
              <a:defRPr/>
            </a:lvl1pPr>
          </a:lstStyle>
          <a:p>
            <a:pPr>
              <a:defRPr/>
            </a:pPr>
            <a:fld id="{7ECA0601-5279-48FA-827D-2C4FD079758D}" type="slidenum">
              <a:rPr lang="zh-CN" altLang="en-US"/>
              <a:pPr>
                <a:defRPr/>
              </a:pPr>
              <a:t>‹#›</a:t>
            </a:fld>
            <a:endParaRPr lang="en-US" altLang="zh-CN"/>
          </a:p>
        </p:txBody>
      </p:sp>
    </p:spTree>
    <p:extLst>
      <p:ext uri="{BB962C8B-B14F-4D97-AF65-F5344CB8AC3E}">
        <p14:creationId xmlns:p14="http://schemas.microsoft.com/office/powerpoint/2010/main" val="3713498585"/>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FDDDBB8B-693D-4860-B03E-8D78F2E156EA}"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CAF2D3B3-E9F4-40BA-8806-F51616960A0A}" type="slidenum">
              <a:rPr lang="zh-CN" altLang="en-US"/>
              <a:pPr>
                <a:defRPr/>
              </a:pPr>
              <a:t>‹#›</a:t>
            </a:fld>
            <a:endParaRPr lang="en-US" altLang="zh-CN"/>
          </a:p>
        </p:txBody>
      </p:sp>
    </p:spTree>
    <p:extLst>
      <p:ext uri="{BB962C8B-B14F-4D97-AF65-F5344CB8AC3E}">
        <p14:creationId xmlns:p14="http://schemas.microsoft.com/office/powerpoint/2010/main" val="1257481853"/>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B5A704B9-3038-4D37-944B-AF5AD2D0B112}"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64359EFB-6974-4401-B838-C3516338FFFC}" type="slidenum">
              <a:rPr lang="zh-CN" altLang="en-US"/>
              <a:pPr>
                <a:defRPr/>
              </a:pPr>
              <a:t>‹#›</a:t>
            </a:fld>
            <a:endParaRPr lang="en-US" altLang="zh-CN"/>
          </a:p>
        </p:txBody>
      </p:sp>
    </p:spTree>
    <p:extLst>
      <p:ext uri="{BB962C8B-B14F-4D97-AF65-F5344CB8AC3E}">
        <p14:creationId xmlns:p14="http://schemas.microsoft.com/office/powerpoint/2010/main" val="1440529103"/>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BF394B4B-494F-4480-A4F1-E5076CEEA26E}"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1E42A9B9-A6F8-4AA9-A5F7-C4EB8B8AF99C}" type="slidenum">
              <a:rPr lang="zh-CN" altLang="en-US"/>
              <a:pPr>
                <a:defRPr/>
              </a:pPr>
              <a:t>‹#›</a:t>
            </a:fld>
            <a:endParaRPr lang="en-US" altLang="zh-CN"/>
          </a:p>
        </p:txBody>
      </p:sp>
    </p:spTree>
    <p:extLst>
      <p:ext uri="{BB962C8B-B14F-4D97-AF65-F5344CB8AC3E}">
        <p14:creationId xmlns:p14="http://schemas.microsoft.com/office/powerpoint/2010/main" val="280825612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8DA4C769-37F8-4606-93AE-4E401BBF0500}"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B50361C1-4BFC-42FD-8356-D331B51DF43D}" type="slidenum">
              <a:rPr lang="zh-CN" altLang="en-US"/>
              <a:pPr>
                <a:defRPr/>
              </a:pPr>
              <a:t>‹#›</a:t>
            </a:fld>
            <a:endParaRPr lang="en-US" altLang="zh-CN"/>
          </a:p>
        </p:txBody>
      </p:sp>
    </p:spTree>
    <p:extLst>
      <p:ext uri="{BB962C8B-B14F-4D97-AF65-F5344CB8AC3E}">
        <p14:creationId xmlns:p14="http://schemas.microsoft.com/office/powerpoint/2010/main" val="2275804092"/>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63C09D76-D114-488B-A4E6-0B96863D88E0}"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72EE7A72-83FF-45E5-B90F-F30138658222}" type="slidenum">
              <a:rPr lang="zh-CN" altLang="en-US"/>
              <a:pPr>
                <a:defRPr/>
              </a:pPr>
              <a:t>‹#›</a:t>
            </a:fld>
            <a:endParaRPr lang="en-US" altLang="zh-CN"/>
          </a:p>
        </p:txBody>
      </p:sp>
    </p:spTree>
    <p:extLst>
      <p:ext uri="{BB962C8B-B14F-4D97-AF65-F5344CB8AC3E}">
        <p14:creationId xmlns:p14="http://schemas.microsoft.com/office/powerpoint/2010/main" val="4271904311"/>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BFD1BB98-497D-43DE-B0E2-AF71723487AA}" type="datetime1">
              <a:rPr lang="zh-CN" altLang="en-US"/>
              <a:pPr>
                <a:defRPr/>
              </a:pPr>
              <a:t>2019/3/10</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C8B35F1B-28F0-4E27-BA9F-8B3380727512}" type="slidenum">
              <a:rPr lang="zh-CN" altLang="en-US"/>
              <a:pPr>
                <a:defRPr/>
              </a:pPr>
              <a:t>‹#›</a:t>
            </a:fld>
            <a:endParaRPr lang="en-US" altLang="zh-CN"/>
          </a:p>
        </p:txBody>
      </p:sp>
    </p:spTree>
    <p:extLst>
      <p:ext uri="{BB962C8B-B14F-4D97-AF65-F5344CB8AC3E}">
        <p14:creationId xmlns:p14="http://schemas.microsoft.com/office/powerpoint/2010/main" val="4272011571"/>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17399BD9-C00B-403A-8D98-B3DB9046A31B}" type="datetime1">
              <a:rPr lang="zh-CN" altLang="en-US"/>
              <a:pPr>
                <a:defRPr/>
              </a:pPr>
              <a:t>2019/3/10</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AE2C37CD-9FD5-46C2-86AF-5F4F4F44603C}" type="slidenum">
              <a:rPr lang="zh-CN" altLang="en-US"/>
              <a:pPr>
                <a:defRPr/>
              </a:pPr>
              <a:t>‹#›</a:t>
            </a:fld>
            <a:endParaRPr lang="en-US" altLang="zh-CN"/>
          </a:p>
        </p:txBody>
      </p:sp>
    </p:spTree>
    <p:extLst>
      <p:ext uri="{BB962C8B-B14F-4D97-AF65-F5344CB8AC3E}">
        <p14:creationId xmlns:p14="http://schemas.microsoft.com/office/powerpoint/2010/main" val="4089552529"/>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46E2A396-6F4D-407B-8B61-16B1E9DC54CC}" type="datetime1">
              <a:rPr lang="zh-CN" altLang="en-US"/>
              <a:pPr>
                <a:defRPr/>
              </a:pPr>
              <a:t>2019/3/10</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0479D507-CE51-45AB-9FFF-00DC43B8BCEF}" type="slidenum">
              <a:rPr lang="zh-CN" altLang="en-US"/>
              <a:pPr>
                <a:defRPr/>
              </a:pPr>
              <a:t>‹#›</a:t>
            </a:fld>
            <a:endParaRPr lang="en-US" altLang="zh-CN"/>
          </a:p>
        </p:txBody>
      </p:sp>
    </p:spTree>
    <p:extLst>
      <p:ext uri="{BB962C8B-B14F-4D97-AF65-F5344CB8AC3E}">
        <p14:creationId xmlns:p14="http://schemas.microsoft.com/office/powerpoint/2010/main" val="1263175137"/>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FEEEDD4D-8CC9-4374-824E-231D5C9F2053}"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BF990844-3D34-449A-A012-BDABAA7D636E}" type="slidenum">
              <a:rPr lang="zh-CN" altLang="en-US"/>
              <a:pPr>
                <a:defRPr/>
              </a:pPr>
              <a:t>‹#›</a:t>
            </a:fld>
            <a:endParaRPr lang="en-US" altLang="zh-CN"/>
          </a:p>
        </p:txBody>
      </p:sp>
    </p:spTree>
    <p:extLst>
      <p:ext uri="{BB962C8B-B14F-4D97-AF65-F5344CB8AC3E}">
        <p14:creationId xmlns:p14="http://schemas.microsoft.com/office/powerpoint/2010/main" val="2099348932"/>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7304AB64-A411-4E39-B3AD-CF868E0F7854}"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B29F63CA-1C92-47B6-AADB-065E8C03C2CE}" type="slidenum">
              <a:rPr lang="zh-CN" altLang="en-US"/>
              <a:pPr>
                <a:defRPr/>
              </a:pPr>
              <a:t>‹#›</a:t>
            </a:fld>
            <a:endParaRPr lang="en-US" altLang="zh-CN"/>
          </a:p>
        </p:txBody>
      </p:sp>
    </p:spTree>
    <p:extLst>
      <p:ext uri="{BB962C8B-B14F-4D97-AF65-F5344CB8AC3E}">
        <p14:creationId xmlns:p14="http://schemas.microsoft.com/office/powerpoint/2010/main" val="366052454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5"/>
          <p:cNvSpPr>
            <a:spLocks noGrp="1" noChangeArrowheads="1"/>
          </p:cNvSpPr>
          <p:nvPr>
            <p:ph type="sldNum" sz="quarter" idx="11"/>
          </p:nvPr>
        </p:nvSpPr>
        <p:spPr>
          <a:ln/>
        </p:spPr>
        <p:txBody>
          <a:bodyPr/>
          <a:lstStyle>
            <a:lvl1pPr>
              <a:defRPr/>
            </a:lvl1pPr>
          </a:lstStyle>
          <a:p>
            <a:pPr>
              <a:defRPr/>
            </a:pPr>
            <a:fld id="{60FC06DA-C3F2-41B9-837E-64968E9E7CE5}" type="slidenum">
              <a:rPr lang="zh-CN" altLang="en-US"/>
              <a:pPr>
                <a:defRPr/>
              </a:pPr>
              <a:t>‹#›</a:t>
            </a:fld>
            <a:endParaRPr lang="en-US" altLang="zh-CN">
              <a:solidFill>
                <a:schemeClr val="tx1"/>
              </a:solidFill>
              <a:latin typeface="Times New Roman" charset="0"/>
            </a:endParaRPr>
          </a:p>
        </p:txBody>
      </p:sp>
      <p:sp>
        <p:nvSpPr>
          <p:cNvPr id="6" name="Rectangle 8"/>
          <p:cNvSpPr>
            <a:spLocks noGrp="1" noChangeArrowheads="1"/>
          </p:cNvSpPr>
          <p:nvPr>
            <p:ph type="dt" sz="half" idx="12"/>
          </p:nvPr>
        </p:nvSpPr>
        <p:spPr>
          <a:ln/>
        </p:spPr>
        <p:txBody>
          <a:bodyPr/>
          <a:lstStyle>
            <a:lvl1pPr>
              <a:defRPr/>
            </a:lvl1pPr>
          </a:lstStyle>
          <a:p>
            <a:pPr>
              <a:defRPr/>
            </a:pPr>
            <a:fld id="{64CDD22B-EEF3-468D-A5A3-5355447FD9E6}" type="datetime1">
              <a:rPr lang="zh-CN" altLang="en-US"/>
              <a:pPr>
                <a:defRPr/>
              </a:pPr>
              <a:t>2019/3/10</a:t>
            </a:fld>
            <a:endParaRPr lang="en-US" altLang="zh-CN"/>
          </a:p>
        </p:txBody>
      </p:sp>
    </p:spTree>
    <p:extLst>
      <p:ext uri="{BB962C8B-B14F-4D97-AF65-F5344CB8AC3E}">
        <p14:creationId xmlns:p14="http://schemas.microsoft.com/office/powerpoint/2010/main" val="3441112828"/>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C6F3621A-0D64-4F0D-9BF5-B7999231D029}"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C4692C20-D351-4039-886B-5B36A16FB7DB}" type="slidenum">
              <a:rPr lang="zh-CN" altLang="en-US"/>
              <a:pPr>
                <a:defRPr/>
              </a:pPr>
              <a:t>‹#›</a:t>
            </a:fld>
            <a:endParaRPr lang="en-US" altLang="zh-CN"/>
          </a:p>
        </p:txBody>
      </p:sp>
    </p:spTree>
    <p:extLst>
      <p:ext uri="{BB962C8B-B14F-4D97-AF65-F5344CB8AC3E}">
        <p14:creationId xmlns:p14="http://schemas.microsoft.com/office/powerpoint/2010/main" val="1379201564"/>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91E07EB8-1159-4055-A398-4124A4B74798}"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87D388B0-57E4-424D-B373-EFBAD3387621}" type="slidenum">
              <a:rPr lang="zh-CN" altLang="en-US"/>
              <a:pPr>
                <a:defRPr/>
              </a:pPr>
              <a:t>‹#›</a:t>
            </a:fld>
            <a:endParaRPr lang="en-US" altLang="zh-CN"/>
          </a:p>
        </p:txBody>
      </p:sp>
    </p:spTree>
    <p:extLst>
      <p:ext uri="{BB962C8B-B14F-4D97-AF65-F5344CB8AC3E}">
        <p14:creationId xmlns:p14="http://schemas.microsoft.com/office/powerpoint/2010/main" val="788282579"/>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CDA47890-4515-4A6F-9B50-189B3065A419}"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9BA28A06-E4C8-4642-9ADC-C9F6C28BAD24}" type="slidenum">
              <a:rPr lang="zh-CN" altLang="en-US"/>
              <a:pPr>
                <a:defRPr/>
              </a:pPr>
              <a:t>‹#›</a:t>
            </a:fld>
            <a:endParaRPr lang="en-US" altLang="zh-CN"/>
          </a:p>
        </p:txBody>
      </p:sp>
    </p:spTree>
    <p:extLst>
      <p:ext uri="{BB962C8B-B14F-4D97-AF65-F5344CB8AC3E}">
        <p14:creationId xmlns:p14="http://schemas.microsoft.com/office/powerpoint/2010/main" val="719018670"/>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A9AF1CE9-95F2-4B63-92FE-034D58DD8CA6}"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D00D459D-E7C8-412A-A605-4C9A5A55FA90}" type="slidenum">
              <a:rPr lang="zh-CN" altLang="en-US"/>
              <a:pPr>
                <a:defRPr/>
              </a:pPr>
              <a:t>‹#›</a:t>
            </a:fld>
            <a:endParaRPr lang="en-US" altLang="zh-CN"/>
          </a:p>
        </p:txBody>
      </p:sp>
    </p:spTree>
    <p:extLst>
      <p:ext uri="{BB962C8B-B14F-4D97-AF65-F5344CB8AC3E}">
        <p14:creationId xmlns:p14="http://schemas.microsoft.com/office/powerpoint/2010/main" val="1491737895"/>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FB10969B-C35E-40FA-955D-215E524325B8}"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B1C97ED0-E6E0-46CC-B26C-9BF504419B59}" type="slidenum">
              <a:rPr lang="zh-CN" altLang="en-US"/>
              <a:pPr>
                <a:defRPr/>
              </a:pPr>
              <a:t>‹#›</a:t>
            </a:fld>
            <a:endParaRPr lang="en-US" altLang="zh-CN"/>
          </a:p>
        </p:txBody>
      </p:sp>
    </p:spTree>
    <p:extLst>
      <p:ext uri="{BB962C8B-B14F-4D97-AF65-F5344CB8AC3E}">
        <p14:creationId xmlns:p14="http://schemas.microsoft.com/office/powerpoint/2010/main" val="1885267802"/>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B0C0C881-80F4-4D95-AE28-0DC330751DF0}"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609A5BCC-B390-4D77-B895-1208E0C840F9}" type="slidenum">
              <a:rPr lang="zh-CN" altLang="en-US"/>
              <a:pPr>
                <a:defRPr/>
              </a:pPr>
              <a:t>‹#›</a:t>
            </a:fld>
            <a:endParaRPr lang="en-US" altLang="zh-CN"/>
          </a:p>
        </p:txBody>
      </p:sp>
    </p:spTree>
    <p:extLst>
      <p:ext uri="{BB962C8B-B14F-4D97-AF65-F5344CB8AC3E}">
        <p14:creationId xmlns:p14="http://schemas.microsoft.com/office/powerpoint/2010/main" val="2580166754"/>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6D8B8703-1F5C-4544-A161-712CD16B36D4}" type="datetime1">
              <a:rPr lang="zh-CN" altLang="en-US"/>
              <a:pPr>
                <a:defRPr/>
              </a:pPr>
              <a:t>2019/3/10</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176300BF-44B5-4793-B83D-28A42BCC8F72}" type="slidenum">
              <a:rPr lang="zh-CN" altLang="en-US"/>
              <a:pPr>
                <a:defRPr/>
              </a:pPr>
              <a:t>‹#›</a:t>
            </a:fld>
            <a:endParaRPr lang="en-US" altLang="zh-CN"/>
          </a:p>
        </p:txBody>
      </p:sp>
    </p:spTree>
    <p:extLst>
      <p:ext uri="{BB962C8B-B14F-4D97-AF65-F5344CB8AC3E}">
        <p14:creationId xmlns:p14="http://schemas.microsoft.com/office/powerpoint/2010/main" val="119990777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40D98884-5BDC-4D8D-BD0C-F4CFD47D41BF}" type="datetime1">
              <a:rPr lang="zh-CN" altLang="en-US"/>
              <a:pPr>
                <a:defRPr/>
              </a:pPr>
              <a:t>2019/3/10</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2329EAEF-7599-46BB-B59B-312AEB504EC1}" type="slidenum">
              <a:rPr lang="zh-CN" altLang="en-US"/>
              <a:pPr>
                <a:defRPr/>
              </a:pPr>
              <a:t>‹#›</a:t>
            </a:fld>
            <a:endParaRPr lang="en-US" altLang="zh-CN"/>
          </a:p>
        </p:txBody>
      </p:sp>
    </p:spTree>
    <p:extLst>
      <p:ext uri="{BB962C8B-B14F-4D97-AF65-F5344CB8AC3E}">
        <p14:creationId xmlns:p14="http://schemas.microsoft.com/office/powerpoint/2010/main" val="2883881710"/>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BD861914-7738-44E2-A2EB-454544C02196}" type="datetime1">
              <a:rPr lang="zh-CN" altLang="en-US"/>
              <a:pPr>
                <a:defRPr/>
              </a:pPr>
              <a:t>2019/3/10</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6AC1B556-D7B5-46B1-A230-F8F6FA1809E6}" type="slidenum">
              <a:rPr lang="zh-CN" altLang="en-US"/>
              <a:pPr>
                <a:defRPr/>
              </a:pPr>
              <a:t>‹#›</a:t>
            </a:fld>
            <a:endParaRPr lang="en-US" altLang="zh-CN"/>
          </a:p>
        </p:txBody>
      </p:sp>
    </p:spTree>
    <p:extLst>
      <p:ext uri="{BB962C8B-B14F-4D97-AF65-F5344CB8AC3E}">
        <p14:creationId xmlns:p14="http://schemas.microsoft.com/office/powerpoint/2010/main" val="2325332235"/>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7BACD572-92AD-437B-AD9C-90798A4B525A}"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9DD7D3D0-4D43-4E05-9B8E-9EB020A9FB6D}" type="slidenum">
              <a:rPr lang="zh-CN" altLang="en-US"/>
              <a:pPr>
                <a:defRPr/>
              </a:pPr>
              <a:t>‹#›</a:t>
            </a:fld>
            <a:endParaRPr lang="en-US" altLang="zh-CN"/>
          </a:p>
        </p:txBody>
      </p:sp>
    </p:spTree>
    <p:extLst>
      <p:ext uri="{BB962C8B-B14F-4D97-AF65-F5344CB8AC3E}">
        <p14:creationId xmlns:p14="http://schemas.microsoft.com/office/powerpoint/2010/main" val="365915792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5"/>
          <p:cNvSpPr>
            <a:spLocks noGrp="1" noChangeArrowheads="1"/>
          </p:cNvSpPr>
          <p:nvPr>
            <p:ph type="sldNum" sz="quarter" idx="11"/>
          </p:nvPr>
        </p:nvSpPr>
        <p:spPr>
          <a:ln/>
        </p:spPr>
        <p:txBody>
          <a:bodyPr/>
          <a:lstStyle>
            <a:lvl1pPr>
              <a:defRPr/>
            </a:lvl1pPr>
          </a:lstStyle>
          <a:p>
            <a:pPr>
              <a:defRPr/>
            </a:pPr>
            <a:fld id="{47015B13-0DB6-4F1B-BE55-754C894AE722}" type="slidenum">
              <a:rPr lang="zh-CN" altLang="en-US"/>
              <a:pPr>
                <a:defRPr/>
              </a:pPr>
              <a:t>‹#›</a:t>
            </a:fld>
            <a:endParaRPr lang="en-US" altLang="zh-CN">
              <a:solidFill>
                <a:schemeClr val="tx1"/>
              </a:solidFill>
              <a:latin typeface="Times New Roman" charset="0"/>
            </a:endParaRPr>
          </a:p>
        </p:txBody>
      </p:sp>
      <p:sp>
        <p:nvSpPr>
          <p:cNvPr id="6" name="Rectangle 8"/>
          <p:cNvSpPr>
            <a:spLocks noGrp="1" noChangeArrowheads="1"/>
          </p:cNvSpPr>
          <p:nvPr>
            <p:ph type="dt" sz="half" idx="12"/>
          </p:nvPr>
        </p:nvSpPr>
        <p:spPr>
          <a:ln/>
        </p:spPr>
        <p:txBody>
          <a:bodyPr/>
          <a:lstStyle>
            <a:lvl1pPr>
              <a:defRPr/>
            </a:lvl1pPr>
          </a:lstStyle>
          <a:p>
            <a:pPr>
              <a:defRPr/>
            </a:pPr>
            <a:fld id="{E602DED8-2BC2-4D04-A156-851F694FBD08}" type="datetime1">
              <a:rPr lang="zh-CN" altLang="en-US"/>
              <a:pPr>
                <a:defRPr/>
              </a:pPr>
              <a:t>2019/3/10</a:t>
            </a:fld>
            <a:endParaRPr lang="en-US" altLang="zh-CN"/>
          </a:p>
        </p:txBody>
      </p:sp>
    </p:spTree>
    <p:extLst>
      <p:ext uri="{BB962C8B-B14F-4D97-AF65-F5344CB8AC3E}">
        <p14:creationId xmlns:p14="http://schemas.microsoft.com/office/powerpoint/2010/main" val="2535068910"/>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723A4A68-D39A-479C-B9AC-E116739FAA9A}"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DEB709AD-AB11-480A-B831-969D20B528CB}" type="slidenum">
              <a:rPr lang="zh-CN" altLang="en-US"/>
              <a:pPr>
                <a:defRPr/>
              </a:pPr>
              <a:t>‹#›</a:t>
            </a:fld>
            <a:endParaRPr lang="en-US" altLang="zh-CN"/>
          </a:p>
        </p:txBody>
      </p:sp>
    </p:spTree>
    <p:extLst>
      <p:ext uri="{BB962C8B-B14F-4D97-AF65-F5344CB8AC3E}">
        <p14:creationId xmlns:p14="http://schemas.microsoft.com/office/powerpoint/2010/main" val="4100625652"/>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7D67C5E9-1C75-4750-9246-23F49CEAEFF9}"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1FD91086-24AC-4DD5-BEF0-F4CE91A9372C}" type="slidenum">
              <a:rPr lang="zh-CN" altLang="en-US"/>
              <a:pPr>
                <a:defRPr/>
              </a:pPr>
              <a:t>‹#›</a:t>
            </a:fld>
            <a:endParaRPr lang="en-US" altLang="zh-CN"/>
          </a:p>
        </p:txBody>
      </p:sp>
    </p:spTree>
    <p:extLst>
      <p:ext uri="{BB962C8B-B14F-4D97-AF65-F5344CB8AC3E}">
        <p14:creationId xmlns:p14="http://schemas.microsoft.com/office/powerpoint/2010/main" val="735914062"/>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FC7767B2-FBB2-43E9-9A64-9800599F3A59}"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DF27EA27-2D8D-409A-A0D3-7DE8DB389515}" type="slidenum">
              <a:rPr lang="zh-CN" altLang="en-US"/>
              <a:pPr>
                <a:defRPr/>
              </a:pPr>
              <a:t>‹#›</a:t>
            </a:fld>
            <a:endParaRPr lang="en-US" altLang="zh-CN"/>
          </a:p>
        </p:txBody>
      </p:sp>
    </p:spTree>
    <p:extLst>
      <p:ext uri="{BB962C8B-B14F-4D97-AF65-F5344CB8AC3E}">
        <p14:creationId xmlns:p14="http://schemas.microsoft.com/office/powerpoint/2010/main" val="71101342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5"/>
          <p:cNvSpPr>
            <a:spLocks noGrp="1" noChangeArrowheads="1"/>
          </p:cNvSpPr>
          <p:nvPr>
            <p:ph type="sldNum" sz="quarter" idx="11"/>
          </p:nvPr>
        </p:nvSpPr>
        <p:spPr>
          <a:ln/>
        </p:spPr>
        <p:txBody>
          <a:bodyPr/>
          <a:lstStyle>
            <a:lvl1pPr>
              <a:defRPr/>
            </a:lvl1pPr>
          </a:lstStyle>
          <a:p>
            <a:pPr>
              <a:defRPr/>
            </a:pPr>
            <a:fld id="{EC66F89D-C9BF-4029-ADE8-EF2698BACDFE}" type="slidenum">
              <a:rPr lang="zh-CN" altLang="en-US"/>
              <a:pPr>
                <a:defRPr/>
              </a:pPr>
              <a:t>‹#›</a:t>
            </a:fld>
            <a:endParaRPr lang="en-US" altLang="zh-CN">
              <a:solidFill>
                <a:schemeClr val="tx1"/>
              </a:solidFill>
              <a:latin typeface="Times New Roman" charset="0"/>
            </a:endParaRPr>
          </a:p>
        </p:txBody>
      </p:sp>
      <p:sp>
        <p:nvSpPr>
          <p:cNvPr id="6" name="Rectangle 8"/>
          <p:cNvSpPr>
            <a:spLocks noGrp="1" noChangeArrowheads="1"/>
          </p:cNvSpPr>
          <p:nvPr>
            <p:ph type="dt" sz="half" idx="12"/>
          </p:nvPr>
        </p:nvSpPr>
        <p:spPr>
          <a:ln/>
        </p:spPr>
        <p:txBody>
          <a:bodyPr/>
          <a:lstStyle>
            <a:lvl1pPr>
              <a:defRPr/>
            </a:lvl1pPr>
          </a:lstStyle>
          <a:p>
            <a:pPr>
              <a:defRPr/>
            </a:pPr>
            <a:fld id="{0D5F33BA-CDFE-48D5-97D8-E0AE6FD6201E}" type="datetime1">
              <a:rPr lang="zh-CN" altLang="en-US"/>
              <a:pPr>
                <a:defRPr/>
              </a:pPr>
              <a:t>2019/3/10</a:t>
            </a:fld>
            <a:endParaRPr lang="en-US" altLang="zh-CN"/>
          </a:p>
        </p:txBody>
      </p:sp>
    </p:spTree>
    <p:extLst>
      <p:ext uri="{BB962C8B-B14F-4D97-AF65-F5344CB8AC3E}">
        <p14:creationId xmlns:p14="http://schemas.microsoft.com/office/powerpoint/2010/main" val="298805249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5"/>
          <p:cNvSpPr>
            <a:spLocks noGrp="1" noChangeArrowheads="1"/>
          </p:cNvSpPr>
          <p:nvPr>
            <p:ph type="sldNum" sz="quarter" idx="11"/>
          </p:nvPr>
        </p:nvSpPr>
        <p:spPr>
          <a:ln/>
        </p:spPr>
        <p:txBody>
          <a:bodyPr/>
          <a:lstStyle>
            <a:lvl1pPr>
              <a:defRPr/>
            </a:lvl1pPr>
          </a:lstStyle>
          <a:p>
            <a:pPr>
              <a:defRPr/>
            </a:pPr>
            <a:fld id="{B19EA898-03DE-4638-91F9-D693FDA1F209}" type="slidenum">
              <a:rPr lang="zh-CN" altLang="en-US"/>
              <a:pPr>
                <a:defRPr/>
              </a:pPr>
              <a:t>‹#›</a:t>
            </a:fld>
            <a:endParaRPr lang="en-US" altLang="zh-CN">
              <a:solidFill>
                <a:schemeClr val="tx1"/>
              </a:solidFill>
              <a:latin typeface="Times New Roman" charset="0"/>
            </a:endParaRPr>
          </a:p>
        </p:txBody>
      </p:sp>
      <p:sp>
        <p:nvSpPr>
          <p:cNvPr id="7" name="Rectangle 8"/>
          <p:cNvSpPr>
            <a:spLocks noGrp="1" noChangeArrowheads="1"/>
          </p:cNvSpPr>
          <p:nvPr>
            <p:ph type="dt" sz="half" idx="12"/>
          </p:nvPr>
        </p:nvSpPr>
        <p:spPr>
          <a:ln/>
        </p:spPr>
        <p:txBody>
          <a:bodyPr/>
          <a:lstStyle>
            <a:lvl1pPr>
              <a:defRPr/>
            </a:lvl1pPr>
          </a:lstStyle>
          <a:p>
            <a:pPr>
              <a:defRPr/>
            </a:pPr>
            <a:fld id="{607FFF5F-9FB1-4BEE-932B-C2F76F8A248C}" type="datetime1">
              <a:rPr lang="zh-CN" altLang="en-US"/>
              <a:pPr>
                <a:defRPr/>
              </a:pPr>
              <a:t>2019/3/10</a:t>
            </a:fld>
            <a:endParaRPr lang="en-US" altLang="zh-CN"/>
          </a:p>
        </p:txBody>
      </p:sp>
    </p:spTree>
    <p:extLst>
      <p:ext uri="{BB962C8B-B14F-4D97-AF65-F5344CB8AC3E}">
        <p14:creationId xmlns:p14="http://schemas.microsoft.com/office/powerpoint/2010/main" val="148521752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8" name="Rectangle 5"/>
          <p:cNvSpPr>
            <a:spLocks noGrp="1" noChangeArrowheads="1"/>
          </p:cNvSpPr>
          <p:nvPr>
            <p:ph type="sldNum" sz="quarter" idx="11"/>
          </p:nvPr>
        </p:nvSpPr>
        <p:spPr>
          <a:ln/>
        </p:spPr>
        <p:txBody>
          <a:bodyPr/>
          <a:lstStyle>
            <a:lvl1pPr>
              <a:defRPr/>
            </a:lvl1pPr>
          </a:lstStyle>
          <a:p>
            <a:pPr>
              <a:defRPr/>
            </a:pPr>
            <a:fld id="{BE28AB40-2CAD-4356-86C5-FC793D5B1DF1}" type="slidenum">
              <a:rPr lang="zh-CN" altLang="en-US"/>
              <a:pPr>
                <a:defRPr/>
              </a:pPr>
              <a:t>‹#›</a:t>
            </a:fld>
            <a:endParaRPr lang="en-US" altLang="zh-CN">
              <a:solidFill>
                <a:schemeClr val="tx1"/>
              </a:solidFill>
              <a:latin typeface="Times New Roman" charset="0"/>
            </a:endParaRPr>
          </a:p>
        </p:txBody>
      </p:sp>
      <p:sp>
        <p:nvSpPr>
          <p:cNvPr id="9" name="Rectangle 8"/>
          <p:cNvSpPr>
            <a:spLocks noGrp="1" noChangeArrowheads="1"/>
          </p:cNvSpPr>
          <p:nvPr>
            <p:ph type="dt" sz="half" idx="12"/>
          </p:nvPr>
        </p:nvSpPr>
        <p:spPr>
          <a:ln/>
        </p:spPr>
        <p:txBody>
          <a:bodyPr/>
          <a:lstStyle>
            <a:lvl1pPr>
              <a:defRPr/>
            </a:lvl1pPr>
          </a:lstStyle>
          <a:p>
            <a:pPr>
              <a:defRPr/>
            </a:pPr>
            <a:fld id="{5D9DC888-509C-4FD1-BC6A-A66D0AF27EBD}" type="datetime1">
              <a:rPr lang="zh-CN" altLang="en-US"/>
              <a:pPr>
                <a:defRPr/>
              </a:pPr>
              <a:t>2019/3/10</a:t>
            </a:fld>
            <a:endParaRPr lang="en-US" altLang="zh-CN"/>
          </a:p>
        </p:txBody>
      </p:sp>
    </p:spTree>
    <p:extLst>
      <p:ext uri="{BB962C8B-B14F-4D97-AF65-F5344CB8AC3E}">
        <p14:creationId xmlns:p14="http://schemas.microsoft.com/office/powerpoint/2010/main" val="44019826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4" name="Rectangle 5"/>
          <p:cNvSpPr>
            <a:spLocks noGrp="1" noChangeArrowheads="1"/>
          </p:cNvSpPr>
          <p:nvPr>
            <p:ph type="sldNum" sz="quarter" idx="11"/>
          </p:nvPr>
        </p:nvSpPr>
        <p:spPr>
          <a:ln/>
        </p:spPr>
        <p:txBody>
          <a:bodyPr/>
          <a:lstStyle>
            <a:lvl1pPr>
              <a:defRPr/>
            </a:lvl1pPr>
          </a:lstStyle>
          <a:p>
            <a:pPr>
              <a:defRPr/>
            </a:pPr>
            <a:fld id="{70474F31-65BD-4291-AA90-B0A691660A7B}" type="slidenum">
              <a:rPr lang="zh-CN" altLang="en-US"/>
              <a:pPr>
                <a:defRPr/>
              </a:pPr>
              <a:t>‹#›</a:t>
            </a:fld>
            <a:endParaRPr lang="en-US" altLang="zh-CN">
              <a:solidFill>
                <a:schemeClr val="tx1"/>
              </a:solidFill>
              <a:latin typeface="Times New Roman" charset="0"/>
            </a:endParaRPr>
          </a:p>
        </p:txBody>
      </p:sp>
      <p:sp>
        <p:nvSpPr>
          <p:cNvPr id="5" name="Rectangle 8"/>
          <p:cNvSpPr>
            <a:spLocks noGrp="1" noChangeArrowheads="1"/>
          </p:cNvSpPr>
          <p:nvPr>
            <p:ph type="dt" sz="half" idx="12"/>
          </p:nvPr>
        </p:nvSpPr>
        <p:spPr>
          <a:ln/>
        </p:spPr>
        <p:txBody>
          <a:bodyPr/>
          <a:lstStyle>
            <a:lvl1pPr>
              <a:defRPr/>
            </a:lvl1pPr>
          </a:lstStyle>
          <a:p>
            <a:pPr>
              <a:defRPr/>
            </a:pPr>
            <a:fld id="{28A60142-2FE3-4DED-A692-F931ED256F54}" type="datetime1">
              <a:rPr lang="zh-CN" altLang="en-US"/>
              <a:pPr>
                <a:defRPr/>
              </a:pPr>
              <a:t>2019/3/10</a:t>
            </a:fld>
            <a:endParaRPr lang="en-US" altLang="zh-CN"/>
          </a:p>
        </p:txBody>
      </p:sp>
    </p:spTree>
    <p:extLst>
      <p:ext uri="{BB962C8B-B14F-4D97-AF65-F5344CB8AC3E}">
        <p14:creationId xmlns:p14="http://schemas.microsoft.com/office/powerpoint/2010/main" val="258381883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3" name="Rectangle 5"/>
          <p:cNvSpPr>
            <a:spLocks noGrp="1" noChangeArrowheads="1"/>
          </p:cNvSpPr>
          <p:nvPr>
            <p:ph type="sldNum" sz="quarter" idx="11"/>
          </p:nvPr>
        </p:nvSpPr>
        <p:spPr>
          <a:ln/>
        </p:spPr>
        <p:txBody>
          <a:bodyPr/>
          <a:lstStyle>
            <a:lvl1pPr>
              <a:defRPr/>
            </a:lvl1pPr>
          </a:lstStyle>
          <a:p>
            <a:pPr>
              <a:defRPr/>
            </a:pPr>
            <a:fld id="{068779B2-96A1-48B5-95BD-3513A17BDDC6}" type="slidenum">
              <a:rPr lang="zh-CN" altLang="en-US"/>
              <a:pPr>
                <a:defRPr/>
              </a:pPr>
              <a:t>‹#›</a:t>
            </a:fld>
            <a:endParaRPr lang="en-US" altLang="zh-CN">
              <a:solidFill>
                <a:schemeClr val="tx1"/>
              </a:solidFill>
              <a:latin typeface="Times New Roman" charset="0"/>
            </a:endParaRPr>
          </a:p>
        </p:txBody>
      </p:sp>
      <p:sp>
        <p:nvSpPr>
          <p:cNvPr id="4" name="Rectangle 8"/>
          <p:cNvSpPr>
            <a:spLocks noGrp="1" noChangeArrowheads="1"/>
          </p:cNvSpPr>
          <p:nvPr>
            <p:ph type="dt" sz="half" idx="12"/>
          </p:nvPr>
        </p:nvSpPr>
        <p:spPr>
          <a:ln/>
        </p:spPr>
        <p:txBody>
          <a:bodyPr/>
          <a:lstStyle>
            <a:lvl1pPr>
              <a:defRPr/>
            </a:lvl1pPr>
          </a:lstStyle>
          <a:p>
            <a:pPr>
              <a:defRPr/>
            </a:pPr>
            <a:fld id="{6C6D9D4A-5BF6-4035-89D7-74C225854DBB}" type="datetime1">
              <a:rPr lang="zh-CN" altLang="en-US"/>
              <a:pPr>
                <a:defRPr/>
              </a:pPr>
              <a:t>2019/3/10</a:t>
            </a:fld>
            <a:endParaRPr lang="en-US" altLang="zh-CN"/>
          </a:p>
        </p:txBody>
      </p:sp>
    </p:spTree>
    <p:extLst>
      <p:ext uri="{BB962C8B-B14F-4D97-AF65-F5344CB8AC3E}">
        <p14:creationId xmlns:p14="http://schemas.microsoft.com/office/powerpoint/2010/main" val="195272156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5"/>
          <p:cNvSpPr>
            <a:spLocks noGrp="1" noChangeArrowheads="1"/>
          </p:cNvSpPr>
          <p:nvPr>
            <p:ph type="sldNum" sz="quarter" idx="11"/>
          </p:nvPr>
        </p:nvSpPr>
        <p:spPr>
          <a:ln/>
        </p:spPr>
        <p:txBody>
          <a:bodyPr/>
          <a:lstStyle>
            <a:lvl1pPr>
              <a:defRPr/>
            </a:lvl1pPr>
          </a:lstStyle>
          <a:p>
            <a:pPr>
              <a:defRPr/>
            </a:pPr>
            <a:fld id="{6F35194F-680C-400D-9BDA-495B8B107332}" type="slidenum">
              <a:rPr lang="zh-CN" altLang="en-US"/>
              <a:pPr>
                <a:defRPr/>
              </a:pPr>
              <a:t>‹#›</a:t>
            </a:fld>
            <a:endParaRPr lang="en-US" altLang="zh-CN">
              <a:solidFill>
                <a:schemeClr val="tx1"/>
              </a:solidFill>
              <a:latin typeface="Times New Roman" charset="0"/>
            </a:endParaRPr>
          </a:p>
        </p:txBody>
      </p:sp>
      <p:sp>
        <p:nvSpPr>
          <p:cNvPr id="7" name="Rectangle 8"/>
          <p:cNvSpPr>
            <a:spLocks noGrp="1" noChangeArrowheads="1"/>
          </p:cNvSpPr>
          <p:nvPr>
            <p:ph type="dt" sz="half" idx="12"/>
          </p:nvPr>
        </p:nvSpPr>
        <p:spPr>
          <a:ln/>
        </p:spPr>
        <p:txBody>
          <a:bodyPr/>
          <a:lstStyle>
            <a:lvl1pPr>
              <a:defRPr/>
            </a:lvl1pPr>
          </a:lstStyle>
          <a:p>
            <a:pPr>
              <a:defRPr/>
            </a:pPr>
            <a:fld id="{71EF7752-E268-4EB5-9C64-28B2084CF894}" type="datetime1">
              <a:rPr lang="zh-CN" altLang="en-US"/>
              <a:pPr>
                <a:defRPr/>
              </a:pPr>
              <a:t>2019/3/10</a:t>
            </a:fld>
            <a:endParaRPr lang="en-US" altLang="zh-CN"/>
          </a:p>
        </p:txBody>
      </p:sp>
    </p:spTree>
    <p:extLst>
      <p:ext uri="{BB962C8B-B14F-4D97-AF65-F5344CB8AC3E}">
        <p14:creationId xmlns:p14="http://schemas.microsoft.com/office/powerpoint/2010/main" val="416593340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9DD268E4-2937-410C-8F86-62C1C5A83056}" type="datetime1">
              <a:rPr lang="zh-CN" altLang="en-US"/>
              <a:pPr>
                <a:defRPr/>
              </a:pPr>
              <a:t>2019/3/10</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p:txBody>
          <a:bodyPr/>
          <a:lstStyle>
            <a:lvl1pPr>
              <a:defRPr/>
            </a:lvl1pPr>
          </a:lstStyle>
          <a:p>
            <a:pPr>
              <a:defRPr/>
            </a:pPr>
            <a:fld id="{B9ACE385-DBA6-4991-86D5-F5947CCDA771}" type="slidenum">
              <a:rPr lang="zh-CN" altLang="en-US"/>
              <a:pPr>
                <a:defRPr/>
              </a:pPr>
              <a:t>‹#›</a:t>
            </a:fld>
            <a:endParaRPr lang="en-US" altLang="zh-CN"/>
          </a:p>
        </p:txBody>
      </p:sp>
    </p:spTree>
    <p:extLst>
      <p:ext uri="{BB962C8B-B14F-4D97-AF65-F5344CB8AC3E}">
        <p14:creationId xmlns:p14="http://schemas.microsoft.com/office/powerpoint/2010/main" val="296756184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5"/>
          <p:cNvSpPr>
            <a:spLocks noGrp="1" noChangeArrowheads="1"/>
          </p:cNvSpPr>
          <p:nvPr>
            <p:ph type="sldNum" sz="quarter" idx="11"/>
          </p:nvPr>
        </p:nvSpPr>
        <p:spPr>
          <a:ln/>
        </p:spPr>
        <p:txBody>
          <a:bodyPr/>
          <a:lstStyle>
            <a:lvl1pPr>
              <a:defRPr/>
            </a:lvl1pPr>
          </a:lstStyle>
          <a:p>
            <a:pPr>
              <a:defRPr/>
            </a:pPr>
            <a:fld id="{174C571A-C168-4A43-A395-75F8B65D22F7}" type="slidenum">
              <a:rPr lang="zh-CN" altLang="en-US"/>
              <a:pPr>
                <a:defRPr/>
              </a:pPr>
              <a:t>‹#›</a:t>
            </a:fld>
            <a:endParaRPr lang="en-US" altLang="zh-CN">
              <a:solidFill>
                <a:schemeClr val="tx1"/>
              </a:solidFill>
              <a:latin typeface="Times New Roman" charset="0"/>
            </a:endParaRPr>
          </a:p>
        </p:txBody>
      </p:sp>
      <p:sp>
        <p:nvSpPr>
          <p:cNvPr id="7" name="Rectangle 8"/>
          <p:cNvSpPr>
            <a:spLocks noGrp="1" noChangeArrowheads="1"/>
          </p:cNvSpPr>
          <p:nvPr>
            <p:ph type="dt" sz="half" idx="12"/>
          </p:nvPr>
        </p:nvSpPr>
        <p:spPr>
          <a:ln/>
        </p:spPr>
        <p:txBody>
          <a:bodyPr/>
          <a:lstStyle>
            <a:lvl1pPr>
              <a:defRPr/>
            </a:lvl1pPr>
          </a:lstStyle>
          <a:p>
            <a:pPr>
              <a:defRPr/>
            </a:pPr>
            <a:fld id="{1529874B-DD51-495E-8D8C-323B21F916BE}" type="datetime1">
              <a:rPr lang="zh-CN" altLang="en-US"/>
              <a:pPr>
                <a:defRPr/>
              </a:pPr>
              <a:t>2019/3/10</a:t>
            </a:fld>
            <a:endParaRPr lang="en-US" altLang="zh-CN"/>
          </a:p>
        </p:txBody>
      </p:sp>
    </p:spTree>
    <p:extLst>
      <p:ext uri="{BB962C8B-B14F-4D97-AF65-F5344CB8AC3E}">
        <p14:creationId xmlns:p14="http://schemas.microsoft.com/office/powerpoint/2010/main" val="129206222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5"/>
          <p:cNvSpPr>
            <a:spLocks noGrp="1" noChangeArrowheads="1"/>
          </p:cNvSpPr>
          <p:nvPr>
            <p:ph type="sldNum" sz="quarter" idx="11"/>
          </p:nvPr>
        </p:nvSpPr>
        <p:spPr>
          <a:ln/>
        </p:spPr>
        <p:txBody>
          <a:bodyPr/>
          <a:lstStyle>
            <a:lvl1pPr>
              <a:defRPr/>
            </a:lvl1pPr>
          </a:lstStyle>
          <a:p>
            <a:pPr>
              <a:defRPr/>
            </a:pPr>
            <a:fld id="{CF1D9FB8-A0E1-4D92-BB6A-34CDF6588975}" type="slidenum">
              <a:rPr lang="zh-CN" altLang="en-US"/>
              <a:pPr>
                <a:defRPr/>
              </a:pPr>
              <a:t>‹#›</a:t>
            </a:fld>
            <a:endParaRPr lang="en-US" altLang="zh-CN">
              <a:solidFill>
                <a:schemeClr val="tx1"/>
              </a:solidFill>
              <a:latin typeface="Times New Roman" charset="0"/>
            </a:endParaRPr>
          </a:p>
        </p:txBody>
      </p:sp>
      <p:sp>
        <p:nvSpPr>
          <p:cNvPr id="6" name="Rectangle 8"/>
          <p:cNvSpPr>
            <a:spLocks noGrp="1" noChangeArrowheads="1"/>
          </p:cNvSpPr>
          <p:nvPr>
            <p:ph type="dt" sz="half" idx="12"/>
          </p:nvPr>
        </p:nvSpPr>
        <p:spPr>
          <a:ln/>
        </p:spPr>
        <p:txBody>
          <a:bodyPr/>
          <a:lstStyle>
            <a:lvl1pPr>
              <a:defRPr/>
            </a:lvl1pPr>
          </a:lstStyle>
          <a:p>
            <a:pPr>
              <a:defRPr/>
            </a:pPr>
            <a:fld id="{C3EF627C-B144-4029-9339-8F290FC4B123}" type="datetime1">
              <a:rPr lang="zh-CN" altLang="en-US"/>
              <a:pPr>
                <a:defRPr/>
              </a:pPr>
              <a:t>2019/3/10</a:t>
            </a:fld>
            <a:endParaRPr lang="en-US" altLang="zh-CN"/>
          </a:p>
        </p:txBody>
      </p:sp>
    </p:spTree>
    <p:extLst>
      <p:ext uri="{BB962C8B-B14F-4D97-AF65-F5344CB8AC3E}">
        <p14:creationId xmlns:p14="http://schemas.microsoft.com/office/powerpoint/2010/main" val="260589535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5"/>
          <p:cNvSpPr>
            <a:spLocks noGrp="1" noChangeArrowheads="1"/>
          </p:cNvSpPr>
          <p:nvPr>
            <p:ph type="sldNum" sz="quarter" idx="11"/>
          </p:nvPr>
        </p:nvSpPr>
        <p:spPr>
          <a:ln/>
        </p:spPr>
        <p:txBody>
          <a:bodyPr/>
          <a:lstStyle>
            <a:lvl1pPr>
              <a:defRPr/>
            </a:lvl1pPr>
          </a:lstStyle>
          <a:p>
            <a:pPr>
              <a:defRPr/>
            </a:pPr>
            <a:fld id="{EE8D5051-4D63-4C15-B982-1106E4A04D1E}" type="slidenum">
              <a:rPr lang="zh-CN" altLang="en-US"/>
              <a:pPr>
                <a:defRPr/>
              </a:pPr>
              <a:t>‹#›</a:t>
            </a:fld>
            <a:endParaRPr lang="en-US" altLang="zh-CN">
              <a:solidFill>
                <a:schemeClr val="tx1"/>
              </a:solidFill>
              <a:latin typeface="Times New Roman" charset="0"/>
            </a:endParaRPr>
          </a:p>
        </p:txBody>
      </p:sp>
      <p:sp>
        <p:nvSpPr>
          <p:cNvPr id="6" name="Rectangle 8"/>
          <p:cNvSpPr>
            <a:spLocks noGrp="1" noChangeArrowheads="1"/>
          </p:cNvSpPr>
          <p:nvPr>
            <p:ph type="dt" sz="half" idx="12"/>
          </p:nvPr>
        </p:nvSpPr>
        <p:spPr>
          <a:ln/>
        </p:spPr>
        <p:txBody>
          <a:bodyPr/>
          <a:lstStyle>
            <a:lvl1pPr>
              <a:defRPr/>
            </a:lvl1pPr>
          </a:lstStyle>
          <a:p>
            <a:pPr>
              <a:defRPr/>
            </a:pPr>
            <a:fld id="{971E4FD9-6EC5-4A9A-811B-DD513B5E00F2}" type="datetime1">
              <a:rPr lang="zh-CN" altLang="en-US"/>
              <a:pPr>
                <a:defRPr/>
              </a:pPr>
              <a:t>2019/3/10</a:t>
            </a:fld>
            <a:endParaRPr lang="en-US" altLang="zh-CN"/>
          </a:p>
        </p:txBody>
      </p:sp>
    </p:spTree>
    <p:extLst>
      <p:ext uri="{BB962C8B-B14F-4D97-AF65-F5344CB8AC3E}">
        <p14:creationId xmlns:p14="http://schemas.microsoft.com/office/powerpoint/2010/main" val="256231113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2EF3BA32-3E00-4136-B626-7D05FF6D59C0}"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6218D4F3-4321-479C-BAA6-3674E7E08B0A}" type="slidenum">
              <a:rPr lang="zh-CN" altLang="en-US"/>
              <a:pPr>
                <a:defRPr/>
              </a:pPr>
              <a:t>‹#›</a:t>
            </a:fld>
            <a:endParaRPr lang="en-US" altLang="zh-CN"/>
          </a:p>
        </p:txBody>
      </p:sp>
    </p:spTree>
    <p:extLst>
      <p:ext uri="{BB962C8B-B14F-4D97-AF65-F5344CB8AC3E}">
        <p14:creationId xmlns:p14="http://schemas.microsoft.com/office/powerpoint/2010/main" val="78812504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FAABD662-1CA9-4508-BA32-2DB14242FBCD}"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D5CC5FBC-DE76-4FFA-8FDE-AB569C428B90}" type="slidenum">
              <a:rPr lang="zh-CN" altLang="en-US"/>
              <a:pPr>
                <a:defRPr/>
              </a:pPr>
              <a:t>‹#›</a:t>
            </a:fld>
            <a:endParaRPr lang="en-US" altLang="zh-CN"/>
          </a:p>
        </p:txBody>
      </p:sp>
    </p:spTree>
    <p:extLst>
      <p:ext uri="{BB962C8B-B14F-4D97-AF65-F5344CB8AC3E}">
        <p14:creationId xmlns:p14="http://schemas.microsoft.com/office/powerpoint/2010/main" val="54465209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AFF322DE-7F7E-4E7D-8095-010F5C63E760}"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D40C3C69-D723-4BE3-98D5-C444CA88F0E2}" type="slidenum">
              <a:rPr lang="zh-CN" altLang="en-US"/>
              <a:pPr>
                <a:defRPr/>
              </a:pPr>
              <a:t>‹#›</a:t>
            </a:fld>
            <a:endParaRPr lang="en-US" altLang="zh-CN"/>
          </a:p>
        </p:txBody>
      </p:sp>
    </p:spTree>
    <p:extLst>
      <p:ext uri="{BB962C8B-B14F-4D97-AF65-F5344CB8AC3E}">
        <p14:creationId xmlns:p14="http://schemas.microsoft.com/office/powerpoint/2010/main" val="30734327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8DC0DB56-570B-4929-90B2-811AB15EB293}"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FCF71E6E-ACD3-48B4-8D04-45735C8C4E4F}" type="slidenum">
              <a:rPr lang="zh-CN" altLang="en-US"/>
              <a:pPr>
                <a:defRPr/>
              </a:pPr>
              <a:t>‹#›</a:t>
            </a:fld>
            <a:endParaRPr lang="en-US" altLang="zh-CN"/>
          </a:p>
        </p:txBody>
      </p:sp>
    </p:spTree>
    <p:extLst>
      <p:ext uri="{BB962C8B-B14F-4D97-AF65-F5344CB8AC3E}">
        <p14:creationId xmlns:p14="http://schemas.microsoft.com/office/powerpoint/2010/main" val="28624618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2FB20282-5991-4D36-B05A-3795E75D4657}" type="datetime1">
              <a:rPr lang="zh-CN" altLang="en-US"/>
              <a:pPr>
                <a:defRPr/>
              </a:pPr>
              <a:t>2019/3/10</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A8A35681-3128-4814-9D51-E7A0F4B12F60}" type="slidenum">
              <a:rPr lang="zh-CN" altLang="en-US"/>
              <a:pPr>
                <a:defRPr/>
              </a:pPr>
              <a:t>‹#›</a:t>
            </a:fld>
            <a:endParaRPr lang="en-US" altLang="zh-CN"/>
          </a:p>
        </p:txBody>
      </p:sp>
    </p:spTree>
    <p:extLst>
      <p:ext uri="{BB962C8B-B14F-4D97-AF65-F5344CB8AC3E}">
        <p14:creationId xmlns:p14="http://schemas.microsoft.com/office/powerpoint/2010/main" val="343040945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7C86CF66-BBB8-4EFD-A1B4-E664F7DF65F4}" type="datetime1">
              <a:rPr lang="zh-CN" altLang="en-US"/>
              <a:pPr>
                <a:defRPr/>
              </a:pPr>
              <a:t>2019/3/10</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B4C377E8-7261-4EB2-8193-FC92F1001427}" type="slidenum">
              <a:rPr lang="zh-CN" altLang="en-US"/>
              <a:pPr>
                <a:defRPr/>
              </a:pPr>
              <a:t>‹#›</a:t>
            </a:fld>
            <a:endParaRPr lang="en-US" altLang="zh-CN"/>
          </a:p>
        </p:txBody>
      </p:sp>
    </p:spTree>
    <p:extLst>
      <p:ext uri="{BB962C8B-B14F-4D97-AF65-F5344CB8AC3E}">
        <p14:creationId xmlns:p14="http://schemas.microsoft.com/office/powerpoint/2010/main" val="344713728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D8F9D614-B04A-49A3-BEBC-D131C9664D32}" type="datetime1">
              <a:rPr lang="zh-CN" altLang="en-US"/>
              <a:pPr>
                <a:defRPr/>
              </a:pPr>
              <a:t>2019/3/10</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0D6E1696-7647-4CD8-B9A2-143A1B7E045F}" type="slidenum">
              <a:rPr lang="zh-CN" altLang="en-US"/>
              <a:pPr>
                <a:defRPr/>
              </a:pPr>
              <a:t>‹#›</a:t>
            </a:fld>
            <a:endParaRPr lang="en-US" altLang="zh-CN"/>
          </a:p>
        </p:txBody>
      </p:sp>
    </p:spTree>
    <p:extLst>
      <p:ext uri="{BB962C8B-B14F-4D97-AF65-F5344CB8AC3E}">
        <p14:creationId xmlns:p14="http://schemas.microsoft.com/office/powerpoint/2010/main" val="318142961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p:txBody>
          <a:bodyPr/>
          <a:lstStyle>
            <a:lvl1pPr>
              <a:defRPr/>
            </a:lvl1pPr>
          </a:lstStyle>
          <a:p>
            <a:pPr>
              <a:defRPr/>
            </a:pPr>
            <a:fld id="{132B4F52-23CA-49E3-B334-C6012B6094DB}" type="datetime1">
              <a:rPr lang="zh-CN" altLang="en-US"/>
              <a:pPr>
                <a:defRPr/>
              </a:pPr>
              <a:t>2019/3/10</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p:txBody>
          <a:bodyPr/>
          <a:lstStyle>
            <a:lvl1pPr>
              <a:defRPr/>
            </a:lvl1pPr>
          </a:lstStyle>
          <a:p>
            <a:pPr>
              <a:defRPr/>
            </a:pPr>
            <a:fld id="{875793D1-1B50-4A19-AC96-6B3CDADD1E27}" type="slidenum">
              <a:rPr lang="zh-CN" altLang="en-US"/>
              <a:pPr>
                <a:defRPr/>
              </a:pPr>
              <a:t>‹#›</a:t>
            </a:fld>
            <a:endParaRPr lang="en-US" altLang="zh-CN"/>
          </a:p>
        </p:txBody>
      </p:sp>
    </p:spTree>
    <p:extLst>
      <p:ext uri="{BB962C8B-B14F-4D97-AF65-F5344CB8AC3E}">
        <p14:creationId xmlns:p14="http://schemas.microsoft.com/office/powerpoint/2010/main" val="45758037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09E1117E-6D2D-4BCA-8E46-4F3BCF62337F}"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002CCFB5-E210-498A-B3E6-F6ABA81DE8EF}" type="slidenum">
              <a:rPr lang="zh-CN" altLang="en-US"/>
              <a:pPr>
                <a:defRPr/>
              </a:pPr>
              <a:t>‹#›</a:t>
            </a:fld>
            <a:endParaRPr lang="en-US" altLang="zh-CN"/>
          </a:p>
        </p:txBody>
      </p:sp>
    </p:spTree>
    <p:extLst>
      <p:ext uri="{BB962C8B-B14F-4D97-AF65-F5344CB8AC3E}">
        <p14:creationId xmlns:p14="http://schemas.microsoft.com/office/powerpoint/2010/main" val="1255197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3292D6AA-C6BF-4D57-A5AA-82F5DBA17373}"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1D6C1BC9-EDC0-4016-A20B-D326DA750D29}" type="slidenum">
              <a:rPr lang="zh-CN" altLang="en-US"/>
              <a:pPr>
                <a:defRPr/>
              </a:pPr>
              <a:t>‹#›</a:t>
            </a:fld>
            <a:endParaRPr lang="en-US" altLang="zh-CN"/>
          </a:p>
        </p:txBody>
      </p:sp>
    </p:spTree>
    <p:extLst>
      <p:ext uri="{BB962C8B-B14F-4D97-AF65-F5344CB8AC3E}">
        <p14:creationId xmlns:p14="http://schemas.microsoft.com/office/powerpoint/2010/main" val="99583204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11E13B18-86EB-4B2B-8DBB-248F4E0DB614}"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A7A67552-2464-4B4D-917E-0E82E66270C2}" type="slidenum">
              <a:rPr lang="zh-CN" altLang="en-US"/>
              <a:pPr>
                <a:defRPr/>
              </a:pPr>
              <a:t>‹#›</a:t>
            </a:fld>
            <a:endParaRPr lang="en-US" altLang="zh-CN"/>
          </a:p>
        </p:txBody>
      </p:sp>
    </p:spTree>
    <p:extLst>
      <p:ext uri="{BB962C8B-B14F-4D97-AF65-F5344CB8AC3E}">
        <p14:creationId xmlns:p14="http://schemas.microsoft.com/office/powerpoint/2010/main" val="906630640"/>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EF13D0B8-5E84-4613-BF99-B581E6A95A72}"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0E2BAC08-02AA-4C52-BD35-43AF58F81409}" type="slidenum">
              <a:rPr lang="zh-CN" altLang="en-US"/>
              <a:pPr>
                <a:defRPr/>
              </a:pPr>
              <a:t>‹#›</a:t>
            </a:fld>
            <a:endParaRPr lang="en-US" altLang="zh-CN"/>
          </a:p>
        </p:txBody>
      </p:sp>
    </p:spTree>
    <p:extLst>
      <p:ext uri="{BB962C8B-B14F-4D97-AF65-F5344CB8AC3E}">
        <p14:creationId xmlns:p14="http://schemas.microsoft.com/office/powerpoint/2010/main" val="240780652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4BC1FB9A-6F37-4B58-BCE6-ACC5847A6618}"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7A8F48EF-7BE5-44FB-BFE2-49BE970A79D2}" type="slidenum">
              <a:rPr lang="zh-CN" altLang="en-US"/>
              <a:pPr>
                <a:defRPr/>
              </a:pPr>
              <a:t>‹#›</a:t>
            </a:fld>
            <a:endParaRPr lang="en-US" altLang="zh-CN"/>
          </a:p>
        </p:txBody>
      </p:sp>
    </p:spTree>
    <p:extLst>
      <p:ext uri="{BB962C8B-B14F-4D97-AF65-F5344CB8AC3E}">
        <p14:creationId xmlns:p14="http://schemas.microsoft.com/office/powerpoint/2010/main" val="411665197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79381023-6C86-4A12-892C-CBFA87103505}"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37FC101E-4A84-407D-B060-ECBD8C64F50B}" type="slidenum">
              <a:rPr lang="zh-CN" altLang="en-US"/>
              <a:pPr>
                <a:defRPr/>
              </a:pPr>
              <a:t>‹#›</a:t>
            </a:fld>
            <a:endParaRPr lang="en-US" altLang="zh-CN"/>
          </a:p>
        </p:txBody>
      </p:sp>
    </p:spTree>
    <p:extLst>
      <p:ext uri="{BB962C8B-B14F-4D97-AF65-F5344CB8AC3E}">
        <p14:creationId xmlns:p14="http://schemas.microsoft.com/office/powerpoint/2010/main" val="140931184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CF6D09B3-5B60-4E98-A3C6-16D2A12A1781}"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E7967F11-4E7C-4611-945E-8C52FB190C0B}" type="slidenum">
              <a:rPr lang="zh-CN" altLang="en-US"/>
              <a:pPr>
                <a:defRPr/>
              </a:pPr>
              <a:t>‹#›</a:t>
            </a:fld>
            <a:endParaRPr lang="en-US" altLang="zh-CN"/>
          </a:p>
        </p:txBody>
      </p:sp>
    </p:spTree>
    <p:extLst>
      <p:ext uri="{BB962C8B-B14F-4D97-AF65-F5344CB8AC3E}">
        <p14:creationId xmlns:p14="http://schemas.microsoft.com/office/powerpoint/2010/main" val="33370007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5FE06C8A-A24E-49E1-8A18-9D6D8B524E3A}"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1024DAE1-8EA4-4FE9-B58F-51FD29E44CC5}" type="slidenum">
              <a:rPr lang="zh-CN" altLang="en-US"/>
              <a:pPr>
                <a:defRPr/>
              </a:pPr>
              <a:t>‹#›</a:t>
            </a:fld>
            <a:endParaRPr lang="en-US" altLang="zh-CN"/>
          </a:p>
        </p:txBody>
      </p:sp>
    </p:spTree>
    <p:extLst>
      <p:ext uri="{BB962C8B-B14F-4D97-AF65-F5344CB8AC3E}">
        <p14:creationId xmlns:p14="http://schemas.microsoft.com/office/powerpoint/2010/main" val="397516042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977BFB62-0333-440C-BD50-DFB805753AED}" type="datetime1">
              <a:rPr lang="zh-CN" altLang="en-US"/>
              <a:pPr>
                <a:defRPr/>
              </a:pPr>
              <a:t>2019/3/10</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0A8D65C9-0630-4859-9EB8-65C9FDED3387}" type="slidenum">
              <a:rPr lang="zh-CN" altLang="en-US"/>
              <a:pPr>
                <a:defRPr/>
              </a:pPr>
              <a:t>‹#›</a:t>
            </a:fld>
            <a:endParaRPr lang="en-US" altLang="zh-CN"/>
          </a:p>
        </p:txBody>
      </p:sp>
    </p:spTree>
    <p:extLst>
      <p:ext uri="{BB962C8B-B14F-4D97-AF65-F5344CB8AC3E}">
        <p14:creationId xmlns:p14="http://schemas.microsoft.com/office/powerpoint/2010/main" val="319838239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B7018776-BFFC-4C5A-9A58-921148746E22}" type="datetime1">
              <a:rPr lang="zh-CN" altLang="en-US"/>
              <a:pPr>
                <a:defRPr/>
              </a:pPr>
              <a:t>2019/3/10</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D7982CA8-099F-4B14-B01C-7696CAA08AC1}" type="slidenum">
              <a:rPr lang="zh-CN" altLang="en-US"/>
              <a:pPr>
                <a:defRPr/>
              </a:pPr>
              <a:t>‹#›</a:t>
            </a:fld>
            <a:endParaRPr lang="en-US" altLang="zh-CN"/>
          </a:p>
        </p:txBody>
      </p:sp>
    </p:spTree>
    <p:extLst>
      <p:ext uri="{BB962C8B-B14F-4D97-AF65-F5344CB8AC3E}">
        <p14:creationId xmlns:p14="http://schemas.microsoft.com/office/powerpoint/2010/main" val="6281698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p:txBody>
          <a:bodyPr/>
          <a:lstStyle>
            <a:lvl1pPr>
              <a:defRPr/>
            </a:lvl1pPr>
          </a:lstStyle>
          <a:p>
            <a:pPr>
              <a:defRPr/>
            </a:pPr>
            <a:fld id="{D7EC6588-FF81-450B-9A9D-EF938D1CC28E}" type="datetime1">
              <a:rPr lang="zh-CN" altLang="en-US"/>
              <a:pPr>
                <a:defRPr/>
              </a:pPr>
              <a:t>2019/3/10</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p:txBody>
          <a:bodyPr/>
          <a:lstStyle>
            <a:lvl1pPr>
              <a:defRPr/>
            </a:lvl1pPr>
          </a:lstStyle>
          <a:p>
            <a:pPr>
              <a:defRPr/>
            </a:pPr>
            <a:fld id="{80D0D766-919F-4E37-9BC7-E26857D8B286}" type="slidenum">
              <a:rPr lang="zh-CN" altLang="en-US"/>
              <a:pPr>
                <a:defRPr/>
              </a:pPr>
              <a:t>‹#›</a:t>
            </a:fld>
            <a:endParaRPr lang="en-US" altLang="zh-CN"/>
          </a:p>
        </p:txBody>
      </p:sp>
    </p:spTree>
    <p:extLst>
      <p:ext uri="{BB962C8B-B14F-4D97-AF65-F5344CB8AC3E}">
        <p14:creationId xmlns:p14="http://schemas.microsoft.com/office/powerpoint/2010/main" val="354797361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D883E546-D8F1-46BF-8141-1B9F1591CA63}" type="datetime1">
              <a:rPr lang="zh-CN" altLang="en-US"/>
              <a:pPr>
                <a:defRPr/>
              </a:pPr>
              <a:t>2019/3/10</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63608131-277C-41AD-AA05-3B2E8C8172B9}" type="slidenum">
              <a:rPr lang="zh-CN" altLang="en-US"/>
              <a:pPr>
                <a:defRPr/>
              </a:pPr>
              <a:t>‹#›</a:t>
            </a:fld>
            <a:endParaRPr lang="en-US" altLang="zh-CN"/>
          </a:p>
        </p:txBody>
      </p:sp>
    </p:spTree>
    <p:extLst>
      <p:ext uri="{BB962C8B-B14F-4D97-AF65-F5344CB8AC3E}">
        <p14:creationId xmlns:p14="http://schemas.microsoft.com/office/powerpoint/2010/main" val="86096659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907072EE-F892-4FDD-A63B-7E6EFBC52DE4}"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E3DC1E09-29EC-4968-91A3-8021F8C28DBB}" type="slidenum">
              <a:rPr lang="zh-CN" altLang="en-US"/>
              <a:pPr>
                <a:defRPr/>
              </a:pPr>
              <a:t>‹#›</a:t>
            </a:fld>
            <a:endParaRPr lang="en-US" altLang="zh-CN"/>
          </a:p>
        </p:txBody>
      </p:sp>
    </p:spTree>
    <p:extLst>
      <p:ext uri="{BB962C8B-B14F-4D97-AF65-F5344CB8AC3E}">
        <p14:creationId xmlns:p14="http://schemas.microsoft.com/office/powerpoint/2010/main" val="254548319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3F3B2C39-281F-423B-A76A-066D41EE3372}"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00F8B287-AA81-4D41-AA16-F8105A29C2B5}" type="slidenum">
              <a:rPr lang="zh-CN" altLang="en-US"/>
              <a:pPr>
                <a:defRPr/>
              </a:pPr>
              <a:t>‹#›</a:t>
            </a:fld>
            <a:endParaRPr lang="en-US" altLang="zh-CN"/>
          </a:p>
        </p:txBody>
      </p:sp>
    </p:spTree>
    <p:extLst>
      <p:ext uri="{BB962C8B-B14F-4D97-AF65-F5344CB8AC3E}">
        <p14:creationId xmlns:p14="http://schemas.microsoft.com/office/powerpoint/2010/main" val="195281419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A6FCAD6F-E9DC-4411-A3E9-6B8D61733653}"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B1D3D6AD-06C4-4149-8A62-4BFDB7904EA3}" type="slidenum">
              <a:rPr lang="zh-CN" altLang="en-US"/>
              <a:pPr>
                <a:defRPr/>
              </a:pPr>
              <a:t>‹#›</a:t>
            </a:fld>
            <a:endParaRPr lang="en-US" altLang="zh-CN"/>
          </a:p>
        </p:txBody>
      </p:sp>
    </p:spTree>
    <p:extLst>
      <p:ext uri="{BB962C8B-B14F-4D97-AF65-F5344CB8AC3E}">
        <p14:creationId xmlns:p14="http://schemas.microsoft.com/office/powerpoint/2010/main" val="407325878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25CA6C73-C6A8-475F-A019-B1142B94EB9C}"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51FFEA6F-3ABE-4C54-94CA-42394CB22426}" type="slidenum">
              <a:rPr lang="zh-CN" altLang="en-US"/>
              <a:pPr>
                <a:defRPr/>
              </a:pPr>
              <a:t>‹#›</a:t>
            </a:fld>
            <a:endParaRPr lang="en-US" altLang="zh-CN"/>
          </a:p>
        </p:txBody>
      </p:sp>
    </p:spTree>
    <p:extLst>
      <p:ext uri="{BB962C8B-B14F-4D97-AF65-F5344CB8AC3E}">
        <p14:creationId xmlns:p14="http://schemas.microsoft.com/office/powerpoint/2010/main" val="133352551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86DAED24-F037-4946-8E9A-1569F956E062}"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42732773-0C49-47C2-82AA-ED45C2BF2ABC}" type="slidenum">
              <a:rPr lang="zh-CN" altLang="en-US"/>
              <a:pPr>
                <a:defRPr/>
              </a:pPr>
              <a:t>‹#›</a:t>
            </a:fld>
            <a:endParaRPr lang="en-US" altLang="zh-CN"/>
          </a:p>
        </p:txBody>
      </p:sp>
    </p:spTree>
    <p:extLst>
      <p:ext uri="{BB962C8B-B14F-4D97-AF65-F5344CB8AC3E}">
        <p14:creationId xmlns:p14="http://schemas.microsoft.com/office/powerpoint/2010/main" val="93155988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6EEB8BC4-AF3C-4BE5-9606-42B9A40FF732}"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74AC8B6E-5B3A-4E34-9AC8-CDC462565FB0}" type="slidenum">
              <a:rPr lang="zh-CN" altLang="en-US"/>
              <a:pPr>
                <a:defRPr/>
              </a:pPr>
              <a:t>‹#›</a:t>
            </a:fld>
            <a:endParaRPr lang="en-US" altLang="zh-CN"/>
          </a:p>
        </p:txBody>
      </p:sp>
    </p:spTree>
    <p:extLst>
      <p:ext uri="{BB962C8B-B14F-4D97-AF65-F5344CB8AC3E}">
        <p14:creationId xmlns:p14="http://schemas.microsoft.com/office/powerpoint/2010/main" val="353795210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4983E29B-B8EE-4FBC-A419-BA1CB91C30C2}"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C5782ED3-472B-41C8-9926-AD5B570547BA}" type="slidenum">
              <a:rPr lang="zh-CN" altLang="en-US"/>
              <a:pPr>
                <a:defRPr/>
              </a:pPr>
              <a:t>‹#›</a:t>
            </a:fld>
            <a:endParaRPr lang="en-US" altLang="zh-CN"/>
          </a:p>
        </p:txBody>
      </p:sp>
    </p:spTree>
    <p:extLst>
      <p:ext uri="{BB962C8B-B14F-4D97-AF65-F5344CB8AC3E}">
        <p14:creationId xmlns:p14="http://schemas.microsoft.com/office/powerpoint/2010/main" val="2840938748"/>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7076152D-6366-48DB-902E-226481B23304}"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CF3128A4-E530-4685-9572-9BA7C09D36AC}" type="slidenum">
              <a:rPr lang="zh-CN" altLang="en-US"/>
              <a:pPr>
                <a:defRPr/>
              </a:pPr>
              <a:t>‹#›</a:t>
            </a:fld>
            <a:endParaRPr lang="en-US" altLang="zh-CN"/>
          </a:p>
        </p:txBody>
      </p:sp>
    </p:spTree>
    <p:extLst>
      <p:ext uri="{BB962C8B-B14F-4D97-AF65-F5344CB8AC3E}">
        <p14:creationId xmlns:p14="http://schemas.microsoft.com/office/powerpoint/2010/main" val="8698116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CA5A69A9-B5E5-4053-8F26-7F4EF52C6E05}" type="datetime1">
              <a:rPr lang="zh-CN" altLang="en-US"/>
              <a:pPr>
                <a:defRPr/>
              </a:pPr>
              <a:t>2019/3/10</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DAC245F4-1D73-424D-972E-110866EEB4FC}" type="slidenum">
              <a:rPr lang="zh-CN" altLang="en-US"/>
              <a:pPr>
                <a:defRPr/>
              </a:pPr>
              <a:t>‹#›</a:t>
            </a:fld>
            <a:endParaRPr lang="en-US" altLang="zh-CN"/>
          </a:p>
        </p:txBody>
      </p:sp>
    </p:spTree>
    <p:extLst>
      <p:ext uri="{BB962C8B-B14F-4D97-AF65-F5344CB8AC3E}">
        <p14:creationId xmlns:p14="http://schemas.microsoft.com/office/powerpoint/2010/main" val="31804567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p:txBody>
          <a:bodyPr/>
          <a:lstStyle>
            <a:lvl1pPr>
              <a:defRPr/>
            </a:lvl1pPr>
          </a:lstStyle>
          <a:p>
            <a:pPr>
              <a:defRPr/>
            </a:pPr>
            <a:fld id="{6EF7414F-0F4F-47F0-A7D0-780E8B3CB16A}" type="datetime1">
              <a:rPr lang="zh-CN" altLang="en-US"/>
              <a:pPr>
                <a:defRPr/>
              </a:pPr>
              <a:t>2019/3/10</a:t>
            </a:fld>
            <a:endParaRPr lang="en-US" altLang="zh-CN"/>
          </a:p>
        </p:txBody>
      </p:sp>
      <p:sp>
        <p:nvSpPr>
          <p:cNvPr id="8" name="Rectangle 13"/>
          <p:cNvSpPr>
            <a:spLocks noGrp="1" noChangeArrowheads="1"/>
          </p:cNvSpPr>
          <p:nvPr>
            <p:ph type="ftr" sz="quarter" idx="11"/>
          </p:nvPr>
        </p:nvSpPr>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p:txBody>
          <a:bodyPr/>
          <a:lstStyle>
            <a:lvl1pPr>
              <a:defRPr/>
            </a:lvl1pPr>
          </a:lstStyle>
          <a:p>
            <a:pPr>
              <a:defRPr/>
            </a:pPr>
            <a:fld id="{752CB0E9-1B33-46ED-BE28-778D85FE2750}" type="slidenum">
              <a:rPr lang="zh-CN" altLang="en-US"/>
              <a:pPr>
                <a:defRPr/>
              </a:pPr>
              <a:t>‹#›</a:t>
            </a:fld>
            <a:endParaRPr lang="en-US" altLang="zh-CN"/>
          </a:p>
        </p:txBody>
      </p:sp>
    </p:spTree>
    <p:extLst>
      <p:ext uri="{BB962C8B-B14F-4D97-AF65-F5344CB8AC3E}">
        <p14:creationId xmlns:p14="http://schemas.microsoft.com/office/powerpoint/2010/main" val="2440202496"/>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232E7B9E-E147-4FA1-8AB3-998BFC7EB6B6}" type="datetime1">
              <a:rPr lang="zh-CN" altLang="en-US"/>
              <a:pPr>
                <a:defRPr/>
              </a:pPr>
              <a:t>2019/3/10</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C84E6815-42BA-421E-B36B-44230D230E5F}" type="slidenum">
              <a:rPr lang="zh-CN" altLang="en-US"/>
              <a:pPr>
                <a:defRPr/>
              </a:pPr>
              <a:t>‹#›</a:t>
            </a:fld>
            <a:endParaRPr lang="en-US" altLang="zh-CN"/>
          </a:p>
        </p:txBody>
      </p:sp>
    </p:spTree>
    <p:extLst>
      <p:ext uri="{BB962C8B-B14F-4D97-AF65-F5344CB8AC3E}">
        <p14:creationId xmlns:p14="http://schemas.microsoft.com/office/powerpoint/2010/main" val="2472567879"/>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1638488F-1B20-4BD7-A01E-ACD646B6751D}" type="datetime1">
              <a:rPr lang="zh-CN" altLang="en-US"/>
              <a:pPr>
                <a:defRPr/>
              </a:pPr>
              <a:t>2019/3/10</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D7826A21-1969-4A4D-820E-16BA5815E8E1}" type="slidenum">
              <a:rPr lang="zh-CN" altLang="en-US"/>
              <a:pPr>
                <a:defRPr/>
              </a:pPr>
              <a:t>‹#›</a:t>
            </a:fld>
            <a:endParaRPr lang="en-US" altLang="zh-CN"/>
          </a:p>
        </p:txBody>
      </p:sp>
    </p:spTree>
    <p:extLst>
      <p:ext uri="{BB962C8B-B14F-4D97-AF65-F5344CB8AC3E}">
        <p14:creationId xmlns:p14="http://schemas.microsoft.com/office/powerpoint/2010/main" val="3832429752"/>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AC73CA5A-9BAD-47B5-BF6C-D645BB48303B}"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2F2CAB6D-8AA4-42AB-ACD5-A7D0ADCFA782}" type="slidenum">
              <a:rPr lang="zh-CN" altLang="en-US"/>
              <a:pPr>
                <a:defRPr/>
              </a:pPr>
              <a:t>‹#›</a:t>
            </a:fld>
            <a:endParaRPr lang="en-US" altLang="zh-CN"/>
          </a:p>
        </p:txBody>
      </p:sp>
    </p:spTree>
    <p:extLst>
      <p:ext uri="{BB962C8B-B14F-4D97-AF65-F5344CB8AC3E}">
        <p14:creationId xmlns:p14="http://schemas.microsoft.com/office/powerpoint/2010/main" val="126140464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8C2AA1A9-6BD6-42CF-BB9D-16C1CFD5BC07}"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E797E6C7-4777-4E47-A518-7FDFA14AF0C0}" type="slidenum">
              <a:rPr lang="zh-CN" altLang="en-US"/>
              <a:pPr>
                <a:defRPr/>
              </a:pPr>
              <a:t>‹#›</a:t>
            </a:fld>
            <a:endParaRPr lang="en-US" altLang="zh-CN"/>
          </a:p>
        </p:txBody>
      </p:sp>
    </p:spTree>
    <p:extLst>
      <p:ext uri="{BB962C8B-B14F-4D97-AF65-F5344CB8AC3E}">
        <p14:creationId xmlns:p14="http://schemas.microsoft.com/office/powerpoint/2010/main" val="233909007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47833E3F-41DD-4F20-919C-79BFAE4F47CD}"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40D61520-5D33-43CA-A561-F462F21BFC5E}" type="slidenum">
              <a:rPr lang="zh-CN" altLang="en-US"/>
              <a:pPr>
                <a:defRPr/>
              </a:pPr>
              <a:t>‹#›</a:t>
            </a:fld>
            <a:endParaRPr lang="en-US" altLang="zh-CN"/>
          </a:p>
        </p:txBody>
      </p:sp>
    </p:spTree>
    <p:extLst>
      <p:ext uri="{BB962C8B-B14F-4D97-AF65-F5344CB8AC3E}">
        <p14:creationId xmlns:p14="http://schemas.microsoft.com/office/powerpoint/2010/main" val="2120843163"/>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4B08E131-22A8-4972-B088-D29720036F0B}"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037DF4EF-0441-419E-9926-F163BBD6CBED}" type="slidenum">
              <a:rPr lang="zh-CN" altLang="en-US"/>
              <a:pPr>
                <a:defRPr/>
              </a:pPr>
              <a:t>‹#›</a:t>
            </a:fld>
            <a:endParaRPr lang="en-US" altLang="zh-CN"/>
          </a:p>
        </p:txBody>
      </p:sp>
    </p:spTree>
    <p:extLst>
      <p:ext uri="{BB962C8B-B14F-4D97-AF65-F5344CB8AC3E}">
        <p14:creationId xmlns:p14="http://schemas.microsoft.com/office/powerpoint/2010/main" val="74988248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7CCABFDF-306C-4F1C-8154-09BFC399AE78}"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06C54395-3B76-47B2-901C-4FC186012CC4}" type="slidenum">
              <a:rPr lang="zh-CN" altLang="en-US"/>
              <a:pPr>
                <a:defRPr/>
              </a:pPr>
              <a:t>‹#›</a:t>
            </a:fld>
            <a:endParaRPr lang="en-US" altLang="zh-CN"/>
          </a:p>
        </p:txBody>
      </p:sp>
    </p:spTree>
    <p:extLst>
      <p:ext uri="{BB962C8B-B14F-4D97-AF65-F5344CB8AC3E}">
        <p14:creationId xmlns:p14="http://schemas.microsoft.com/office/powerpoint/2010/main" val="96650613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6A9565D3-8D8B-4DD8-A74A-40C0A1866199}"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63434FFD-43D4-46C1-959A-04A2DAB7944C}" type="slidenum">
              <a:rPr lang="zh-CN" altLang="en-US"/>
              <a:pPr>
                <a:defRPr/>
              </a:pPr>
              <a:t>‹#›</a:t>
            </a:fld>
            <a:endParaRPr lang="en-US" altLang="zh-CN"/>
          </a:p>
        </p:txBody>
      </p:sp>
    </p:spTree>
    <p:extLst>
      <p:ext uri="{BB962C8B-B14F-4D97-AF65-F5344CB8AC3E}">
        <p14:creationId xmlns:p14="http://schemas.microsoft.com/office/powerpoint/2010/main" val="284288740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6356A4CA-1D7C-4795-B5F2-8990DC4F7023}"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1E714D81-E50F-43EB-AA44-DF765DDD772D}" type="slidenum">
              <a:rPr lang="zh-CN" altLang="en-US"/>
              <a:pPr>
                <a:defRPr/>
              </a:pPr>
              <a:t>‹#›</a:t>
            </a:fld>
            <a:endParaRPr lang="en-US" altLang="zh-CN"/>
          </a:p>
        </p:txBody>
      </p:sp>
    </p:spTree>
    <p:extLst>
      <p:ext uri="{BB962C8B-B14F-4D97-AF65-F5344CB8AC3E}">
        <p14:creationId xmlns:p14="http://schemas.microsoft.com/office/powerpoint/2010/main" val="226445073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96E413DC-319D-4A0D-B696-F94B018109E1}"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996415C6-7450-440E-AB59-0228A1C8CD6A}" type="slidenum">
              <a:rPr lang="zh-CN" altLang="en-US"/>
              <a:pPr>
                <a:defRPr/>
              </a:pPr>
              <a:t>‹#›</a:t>
            </a:fld>
            <a:endParaRPr lang="en-US" altLang="zh-CN"/>
          </a:p>
        </p:txBody>
      </p:sp>
    </p:spTree>
    <p:extLst>
      <p:ext uri="{BB962C8B-B14F-4D97-AF65-F5344CB8AC3E}">
        <p14:creationId xmlns:p14="http://schemas.microsoft.com/office/powerpoint/2010/main" val="106561991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p:txBody>
          <a:bodyPr/>
          <a:lstStyle>
            <a:lvl1pPr>
              <a:defRPr/>
            </a:lvl1pPr>
          </a:lstStyle>
          <a:p>
            <a:pPr>
              <a:defRPr/>
            </a:pPr>
            <a:fld id="{F9FDDEBF-53AA-42A0-9BDA-1EA4147B090E}" type="datetime1">
              <a:rPr lang="zh-CN" altLang="en-US"/>
              <a:pPr>
                <a:defRPr/>
              </a:pPr>
              <a:t>2019/3/10</a:t>
            </a:fld>
            <a:endParaRPr lang="en-US" altLang="zh-CN"/>
          </a:p>
        </p:txBody>
      </p:sp>
      <p:sp>
        <p:nvSpPr>
          <p:cNvPr id="4" name="Rectangle 13"/>
          <p:cNvSpPr>
            <a:spLocks noGrp="1" noChangeArrowheads="1"/>
          </p:cNvSpPr>
          <p:nvPr>
            <p:ph type="ftr" sz="quarter" idx="11"/>
          </p:nvPr>
        </p:nvSpPr>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p:txBody>
          <a:bodyPr/>
          <a:lstStyle>
            <a:lvl1pPr>
              <a:defRPr/>
            </a:lvl1pPr>
          </a:lstStyle>
          <a:p>
            <a:pPr>
              <a:defRPr/>
            </a:pPr>
            <a:fld id="{249536E5-F9B6-47E8-B0A3-03D0D1B4F78F}" type="slidenum">
              <a:rPr lang="zh-CN" altLang="en-US"/>
              <a:pPr>
                <a:defRPr/>
              </a:pPr>
              <a:t>‹#›</a:t>
            </a:fld>
            <a:endParaRPr lang="en-US" altLang="zh-CN"/>
          </a:p>
        </p:txBody>
      </p:sp>
    </p:spTree>
    <p:extLst>
      <p:ext uri="{BB962C8B-B14F-4D97-AF65-F5344CB8AC3E}">
        <p14:creationId xmlns:p14="http://schemas.microsoft.com/office/powerpoint/2010/main" val="1022079493"/>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51F716A0-1A0E-4A77-A1B1-83AF818406BC}" type="datetime1">
              <a:rPr lang="zh-CN" altLang="en-US"/>
              <a:pPr>
                <a:defRPr/>
              </a:pPr>
              <a:t>2019/3/10</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96F50622-9122-4D1A-8B85-03E352F30C7E}" type="slidenum">
              <a:rPr lang="zh-CN" altLang="en-US"/>
              <a:pPr>
                <a:defRPr/>
              </a:pPr>
              <a:t>‹#›</a:t>
            </a:fld>
            <a:endParaRPr lang="en-US" altLang="zh-CN"/>
          </a:p>
        </p:txBody>
      </p:sp>
    </p:spTree>
    <p:extLst>
      <p:ext uri="{BB962C8B-B14F-4D97-AF65-F5344CB8AC3E}">
        <p14:creationId xmlns:p14="http://schemas.microsoft.com/office/powerpoint/2010/main" val="236970213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9E8D80E5-FDEC-45F1-B6F1-16603A1F922F}" type="datetime1">
              <a:rPr lang="zh-CN" altLang="en-US"/>
              <a:pPr>
                <a:defRPr/>
              </a:pPr>
              <a:t>2019/3/10</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C40BE652-1807-4528-9555-9D2E35332C72}" type="slidenum">
              <a:rPr lang="zh-CN" altLang="en-US"/>
              <a:pPr>
                <a:defRPr/>
              </a:pPr>
              <a:t>‹#›</a:t>
            </a:fld>
            <a:endParaRPr lang="en-US" altLang="zh-CN"/>
          </a:p>
        </p:txBody>
      </p:sp>
    </p:spTree>
    <p:extLst>
      <p:ext uri="{BB962C8B-B14F-4D97-AF65-F5344CB8AC3E}">
        <p14:creationId xmlns:p14="http://schemas.microsoft.com/office/powerpoint/2010/main" val="138164938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A4EC7936-AF08-4ACB-8370-CAADC60E4EAA}" type="datetime1">
              <a:rPr lang="zh-CN" altLang="en-US"/>
              <a:pPr>
                <a:defRPr/>
              </a:pPr>
              <a:t>2019/3/10</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5754E90D-7597-4B3B-A8A0-38AFFAE6431C}" type="slidenum">
              <a:rPr lang="zh-CN" altLang="en-US"/>
              <a:pPr>
                <a:defRPr/>
              </a:pPr>
              <a:t>‹#›</a:t>
            </a:fld>
            <a:endParaRPr lang="en-US" altLang="zh-CN"/>
          </a:p>
        </p:txBody>
      </p:sp>
    </p:spTree>
    <p:extLst>
      <p:ext uri="{BB962C8B-B14F-4D97-AF65-F5344CB8AC3E}">
        <p14:creationId xmlns:p14="http://schemas.microsoft.com/office/powerpoint/2010/main" val="3109896668"/>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B514CB4D-149F-4F85-8513-9D69E1162322}"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891CAAEC-5EA5-4B89-B8C0-3FD744A97B36}" type="slidenum">
              <a:rPr lang="zh-CN" altLang="en-US"/>
              <a:pPr>
                <a:defRPr/>
              </a:pPr>
              <a:t>‹#›</a:t>
            </a:fld>
            <a:endParaRPr lang="en-US" altLang="zh-CN"/>
          </a:p>
        </p:txBody>
      </p:sp>
    </p:spTree>
    <p:extLst>
      <p:ext uri="{BB962C8B-B14F-4D97-AF65-F5344CB8AC3E}">
        <p14:creationId xmlns:p14="http://schemas.microsoft.com/office/powerpoint/2010/main" val="168055296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C70B07D5-B82C-4675-BC90-2EEA3388CA0B}"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302F947F-91DB-4BAE-BB94-70ADCF8DF31E}" type="slidenum">
              <a:rPr lang="zh-CN" altLang="en-US"/>
              <a:pPr>
                <a:defRPr/>
              </a:pPr>
              <a:t>‹#›</a:t>
            </a:fld>
            <a:endParaRPr lang="en-US" altLang="zh-CN"/>
          </a:p>
        </p:txBody>
      </p:sp>
    </p:spTree>
    <p:extLst>
      <p:ext uri="{BB962C8B-B14F-4D97-AF65-F5344CB8AC3E}">
        <p14:creationId xmlns:p14="http://schemas.microsoft.com/office/powerpoint/2010/main" val="574442968"/>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FBBEDBE9-88DE-40E4-AEEF-7DE3C6FDC77E}"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C39BEB66-AFED-4A6D-AAE1-CDC72B6B2DE4}" type="slidenum">
              <a:rPr lang="zh-CN" altLang="en-US"/>
              <a:pPr>
                <a:defRPr/>
              </a:pPr>
              <a:t>‹#›</a:t>
            </a:fld>
            <a:endParaRPr lang="en-US" altLang="zh-CN"/>
          </a:p>
        </p:txBody>
      </p:sp>
    </p:spTree>
    <p:extLst>
      <p:ext uri="{BB962C8B-B14F-4D97-AF65-F5344CB8AC3E}">
        <p14:creationId xmlns:p14="http://schemas.microsoft.com/office/powerpoint/2010/main" val="2948896055"/>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351AD371-5F3A-483B-ACC0-1F2458676C6A}"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B787E07A-3C53-4AB3-957F-068CC3805A1D}" type="slidenum">
              <a:rPr lang="zh-CN" altLang="en-US"/>
              <a:pPr>
                <a:defRPr/>
              </a:pPr>
              <a:t>‹#›</a:t>
            </a:fld>
            <a:endParaRPr lang="en-US" altLang="zh-CN"/>
          </a:p>
        </p:txBody>
      </p:sp>
    </p:spTree>
    <p:extLst>
      <p:ext uri="{BB962C8B-B14F-4D97-AF65-F5344CB8AC3E}">
        <p14:creationId xmlns:p14="http://schemas.microsoft.com/office/powerpoint/2010/main" val="1133484054"/>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D6FC979C-8ABA-4427-B789-694B386B8249}"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BA8F2D0A-7EC2-416E-83E9-5D930331893F}" type="slidenum">
              <a:rPr lang="zh-CN" altLang="en-US"/>
              <a:pPr>
                <a:defRPr/>
              </a:pPr>
              <a:t>‹#›</a:t>
            </a:fld>
            <a:endParaRPr lang="en-US" altLang="zh-CN"/>
          </a:p>
        </p:txBody>
      </p:sp>
    </p:spTree>
    <p:extLst>
      <p:ext uri="{BB962C8B-B14F-4D97-AF65-F5344CB8AC3E}">
        <p14:creationId xmlns:p14="http://schemas.microsoft.com/office/powerpoint/2010/main" val="345337250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8C0F3886-57C6-4486-A355-60407C6036B9}"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58E93B28-F49F-4892-A495-DD346C612CE4}" type="slidenum">
              <a:rPr lang="zh-CN" altLang="en-US"/>
              <a:pPr>
                <a:defRPr/>
              </a:pPr>
              <a:t>‹#›</a:t>
            </a:fld>
            <a:endParaRPr lang="en-US" altLang="zh-CN"/>
          </a:p>
        </p:txBody>
      </p:sp>
    </p:spTree>
    <p:extLst>
      <p:ext uri="{BB962C8B-B14F-4D97-AF65-F5344CB8AC3E}">
        <p14:creationId xmlns:p14="http://schemas.microsoft.com/office/powerpoint/2010/main" val="3124055515"/>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E4923304-21E1-47FC-9A72-654F85672EA8}"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84CC1883-228A-4857-9D6D-CC6682A185B9}" type="slidenum">
              <a:rPr lang="zh-CN" altLang="en-US"/>
              <a:pPr>
                <a:defRPr/>
              </a:pPr>
              <a:t>‹#›</a:t>
            </a:fld>
            <a:endParaRPr lang="en-US" altLang="zh-CN"/>
          </a:p>
        </p:txBody>
      </p:sp>
    </p:spTree>
    <p:extLst>
      <p:ext uri="{BB962C8B-B14F-4D97-AF65-F5344CB8AC3E}">
        <p14:creationId xmlns:p14="http://schemas.microsoft.com/office/powerpoint/2010/main" val="180388981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p:txBody>
          <a:bodyPr/>
          <a:lstStyle>
            <a:lvl1pPr>
              <a:defRPr/>
            </a:lvl1pPr>
          </a:lstStyle>
          <a:p>
            <a:pPr>
              <a:defRPr/>
            </a:pPr>
            <a:fld id="{BEAE6A6B-3FCD-46DF-8EAD-46278AA58F51}" type="datetime1">
              <a:rPr lang="zh-CN" altLang="en-US"/>
              <a:pPr>
                <a:defRPr/>
              </a:pPr>
              <a:t>2019/3/10</a:t>
            </a:fld>
            <a:endParaRPr lang="en-US" altLang="zh-CN"/>
          </a:p>
        </p:txBody>
      </p:sp>
      <p:sp>
        <p:nvSpPr>
          <p:cNvPr id="3" name="Rectangle 13"/>
          <p:cNvSpPr>
            <a:spLocks noGrp="1" noChangeArrowheads="1"/>
          </p:cNvSpPr>
          <p:nvPr>
            <p:ph type="ftr" sz="quarter" idx="11"/>
          </p:nvPr>
        </p:nvSpPr>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p:txBody>
          <a:bodyPr/>
          <a:lstStyle>
            <a:lvl1pPr>
              <a:defRPr/>
            </a:lvl1pPr>
          </a:lstStyle>
          <a:p>
            <a:pPr>
              <a:defRPr/>
            </a:pPr>
            <a:fld id="{58C55AB2-C1D8-4A40-8EA5-C8D864283C13}" type="slidenum">
              <a:rPr lang="zh-CN" altLang="en-US"/>
              <a:pPr>
                <a:defRPr/>
              </a:pPr>
              <a:t>‹#›</a:t>
            </a:fld>
            <a:endParaRPr lang="en-US" altLang="zh-CN"/>
          </a:p>
        </p:txBody>
      </p:sp>
    </p:spTree>
    <p:extLst>
      <p:ext uri="{BB962C8B-B14F-4D97-AF65-F5344CB8AC3E}">
        <p14:creationId xmlns:p14="http://schemas.microsoft.com/office/powerpoint/2010/main" val="3434333328"/>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517FC043-1ECC-47AA-A720-DED6DFE97E6D}"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799C1216-23E5-4556-90DF-92DFC9443662}" type="slidenum">
              <a:rPr lang="zh-CN" altLang="en-US"/>
              <a:pPr>
                <a:defRPr/>
              </a:pPr>
              <a:t>‹#›</a:t>
            </a:fld>
            <a:endParaRPr lang="en-US" altLang="zh-CN"/>
          </a:p>
        </p:txBody>
      </p:sp>
    </p:spTree>
    <p:extLst>
      <p:ext uri="{BB962C8B-B14F-4D97-AF65-F5344CB8AC3E}">
        <p14:creationId xmlns:p14="http://schemas.microsoft.com/office/powerpoint/2010/main" val="1116907982"/>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5321537A-3800-42CC-949F-4E4A0EF62BF8}" type="datetime1">
              <a:rPr lang="zh-CN" altLang="en-US"/>
              <a:pPr>
                <a:defRPr/>
              </a:pPr>
              <a:t>2019/3/10</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5652E2B5-45FA-46A9-AC04-DE5CD88770E2}" type="slidenum">
              <a:rPr lang="zh-CN" altLang="en-US"/>
              <a:pPr>
                <a:defRPr/>
              </a:pPr>
              <a:t>‹#›</a:t>
            </a:fld>
            <a:endParaRPr lang="en-US" altLang="zh-CN"/>
          </a:p>
        </p:txBody>
      </p:sp>
    </p:spTree>
    <p:extLst>
      <p:ext uri="{BB962C8B-B14F-4D97-AF65-F5344CB8AC3E}">
        <p14:creationId xmlns:p14="http://schemas.microsoft.com/office/powerpoint/2010/main" val="172792364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07F9FED7-E25C-4FA1-99A1-9BA80FA9F5F5}" type="datetime1">
              <a:rPr lang="zh-CN" altLang="en-US"/>
              <a:pPr>
                <a:defRPr/>
              </a:pPr>
              <a:t>2019/3/10</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F0771BA3-8749-4CEB-8B8A-4E2A58E38DDF}" type="slidenum">
              <a:rPr lang="zh-CN" altLang="en-US"/>
              <a:pPr>
                <a:defRPr/>
              </a:pPr>
              <a:t>‹#›</a:t>
            </a:fld>
            <a:endParaRPr lang="en-US" altLang="zh-CN"/>
          </a:p>
        </p:txBody>
      </p:sp>
    </p:spTree>
    <p:extLst>
      <p:ext uri="{BB962C8B-B14F-4D97-AF65-F5344CB8AC3E}">
        <p14:creationId xmlns:p14="http://schemas.microsoft.com/office/powerpoint/2010/main" val="108998649"/>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B58E4923-A704-492D-A7E8-7A904E8460FF}" type="datetime1">
              <a:rPr lang="zh-CN" altLang="en-US"/>
              <a:pPr>
                <a:defRPr/>
              </a:pPr>
              <a:t>2019/3/10</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B5316B71-9FE5-4540-8B1D-E4D1603CEC25}" type="slidenum">
              <a:rPr lang="zh-CN" altLang="en-US"/>
              <a:pPr>
                <a:defRPr/>
              </a:pPr>
              <a:t>‹#›</a:t>
            </a:fld>
            <a:endParaRPr lang="en-US" altLang="zh-CN"/>
          </a:p>
        </p:txBody>
      </p:sp>
    </p:spTree>
    <p:extLst>
      <p:ext uri="{BB962C8B-B14F-4D97-AF65-F5344CB8AC3E}">
        <p14:creationId xmlns:p14="http://schemas.microsoft.com/office/powerpoint/2010/main" val="3767140834"/>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5C5FD0F5-0F92-4A8E-AE67-E56DCCF8127A}"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EB7A695D-6094-4D3A-91B3-F24A44ECCED4}" type="slidenum">
              <a:rPr lang="zh-CN" altLang="en-US"/>
              <a:pPr>
                <a:defRPr/>
              </a:pPr>
              <a:t>‹#›</a:t>
            </a:fld>
            <a:endParaRPr lang="en-US" altLang="zh-CN"/>
          </a:p>
        </p:txBody>
      </p:sp>
    </p:spTree>
    <p:extLst>
      <p:ext uri="{BB962C8B-B14F-4D97-AF65-F5344CB8AC3E}">
        <p14:creationId xmlns:p14="http://schemas.microsoft.com/office/powerpoint/2010/main" val="1126659516"/>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76C65DF4-1FDD-4577-A1EB-3999B818248D}"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5C40A432-BAE9-4795-BCB5-660EE496CD93}" type="slidenum">
              <a:rPr lang="zh-CN" altLang="en-US"/>
              <a:pPr>
                <a:defRPr/>
              </a:pPr>
              <a:t>‹#›</a:t>
            </a:fld>
            <a:endParaRPr lang="en-US" altLang="zh-CN"/>
          </a:p>
        </p:txBody>
      </p:sp>
    </p:spTree>
    <p:extLst>
      <p:ext uri="{BB962C8B-B14F-4D97-AF65-F5344CB8AC3E}">
        <p14:creationId xmlns:p14="http://schemas.microsoft.com/office/powerpoint/2010/main" val="117981532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9AA0A9ED-E5A6-4C92-A13C-A65647DDDA5F}"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0340FEB5-B2E0-4FFA-9F79-06DB614BAADC}" type="slidenum">
              <a:rPr lang="zh-CN" altLang="en-US"/>
              <a:pPr>
                <a:defRPr/>
              </a:pPr>
              <a:t>‹#›</a:t>
            </a:fld>
            <a:endParaRPr lang="en-US" altLang="zh-CN"/>
          </a:p>
        </p:txBody>
      </p:sp>
    </p:spTree>
    <p:extLst>
      <p:ext uri="{BB962C8B-B14F-4D97-AF65-F5344CB8AC3E}">
        <p14:creationId xmlns:p14="http://schemas.microsoft.com/office/powerpoint/2010/main" val="1664582781"/>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11DE66D3-06C9-42A9-AF3E-A5DD19476AD0}"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2E1AF2E7-07CC-4010-9736-D73986631443}" type="slidenum">
              <a:rPr lang="zh-CN" altLang="en-US"/>
              <a:pPr>
                <a:defRPr/>
              </a:pPr>
              <a:t>‹#›</a:t>
            </a:fld>
            <a:endParaRPr lang="en-US" altLang="zh-CN"/>
          </a:p>
        </p:txBody>
      </p:sp>
    </p:spTree>
    <p:extLst>
      <p:ext uri="{BB962C8B-B14F-4D97-AF65-F5344CB8AC3E}">
        <p14:creationId xmlns:p14="http://schemas.microsoft.com/office/powerpoint/2010/main" val="2192388544"/>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D7303A01-D135-4DD1-AEFD-E784A14FD7BD}"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9DF3CDC3-ED68-488E-B887-A0DABBE05905}" type="slidenum">
              <a:rPr lang="zh-CN" altLang="en-US"/>
              <a:pPr>
                <a:defRPr/>
              </a:pPr>
              <a:t>‹#›</a:t>
            </a:fld>
            <a:endParaRPr lang="en-US" altLang="zh-CN"/>
          </a:p>
        </p:txBody>
      </p:sp>
    </p:spTree>
    <p:extLst>
      <p:ext uri="{BB962C8B-B14F-4D97-AF65-F5344CB8AC3E}">
        <p14:creationId xmlns:p14="http://schemas.microsoft.com/office/powerpoint/2010/main" val="2220641234"/>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1945838E-0927-44E7-BE1C-A5046970E33E}"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4B8A4AB5-10D9-4041-A4FB-19C0F44F5F78}" type="slidenum">
              <a:rPr lang="zh-CN" altLang="en-US"/>
              <a:pPr>
                <a:defRPr/>
              </a:pPr>
              <a:t>‹#›</a:t>
            </a:fld>
            <a:endParaRPr lang="en-US" altLang="zh-CN"/>
          </a:p>
        </p:txBody>
      </p:sp>
    </p:spTree>
    <p:extLst>
      <p:ext uri="{BB962C8B-B14F-4D97-AF65-F5344CB8AC3E}">
        <p14:creationId xmlns:p14="http://schemas.microsoft.com/office/powerpoint/2010/main" val="237468853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3E5F9CE9-2540-4145-9C82-6D989B4DB671}" type="datetime1">
              <a:rPr lang="zh-CN" altLang="en-US"/>
              <a:pPr>
                <a:defRPr/>
              </a:pPr>
              <a:t>2019/3/10</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p:txBody>
          <a:bodyPr/>
          <a:lstStyle>
            <a:lvl1pPr>
              <a:defRPr/>
            </a:lvl1pPr>
          </a:lstStyle>
          <a:p>
            <a:pPr>
              <a:defRPr/>
            </a:pPr>
            <a:fld id="{6AB6697B-E645-47DC-8547-76C815F8F1AB}" type="slidenum">
              <a:rPr lang="zh-CN" altLang="en-US"/>
              <a:pPr>
                <a:defRPr/>
              </a:pPr>
              <a:t>‹#›</a:t>
            </a:fld>
            <a:endParaRPr lang="en-US" altLang="zh-CN"/>
          </a:p>
        </p:txBody>
      </p:sp>
    </p:spTree>
    <p:extLst>
      <p:ext uri="{BB962C8B-B14F-4D97-AF65-F5344CB8AC3E}">
        <p14:creationId xmlns:p14="http://schemas.microsoft.com/office/powerpoint/2010/main" val="1058290378"/>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E66E8048-C425-422A-8E56-E3A215484A5E}"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937467DD-0C94-4E7E-8BC9-D1F88BAF1DAF}" type="slidenum">
              <a:rPr lang="zh-CN" altLang="en-US"/>
              <a:pPr>
                <a:defRPr/>
              </a:pPr>
              <a:t>‹#›</a:t>
            </a:fld>
            <a:endParaRPr lang="en-US" altLang="zh-CN"/>
          </a:p>
        </p:txBody>
      </p:sp>
    </p:spTree>
    <p:extLst>
      <p:ext uri="{BB962C8B-B14F-4D97-AF65-F5344CB8AC3E}">
        <p14:creationId xmlns:p14="http://schemas.microsoft.com/office/powerpoint/2010/main" val="241180240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B75938BF-B23F-430D-9C24-07EF37C620E7}"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B672B7E3-8A64-41DF-AF33-EA96131305F1}" type="slidenum">
              <a:rPr lang="zh-CN" altLang="en-US"/>
              <a:pPr>
                <a:defRPr/>
              </a:pPr>
              <a:t>‹#›</a:t>
            </a:fld>
            <a:endParaRPr lang="en-US" altLang="zh-CN"/>
          </a:p>
        </p:txBody>
      </p:sp>
    </p:spTree>
    <p:extLst>
      <p:ext uri="{BB962C8B-B14F-4D97-AF65-F5344CB8AC3E}">
        <p14:creationId xmlns:p14="http://schemas.microsoft.com/office/powerpoint/2010/main" val="82726687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04F23477-E517-4C70-8911-15CFFCA2E920}" type="datetime1">
              <a:rPr lang="zh-CN" altLang="en-US"/>
              <a:pPr>
                <a:defRPr/>
              </a:pPr>
              <a:t>2019/3/10</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FCAAF8F2-302B-447F-BED4-253596ED0356}" type="slidenum">
              <a:rPr lang="zh-CN" altLang="en-US"/>
              <a:pPr>
                <a:defRPr/>
              </a:pPr>
              <a:t>‹#›</a:t>
            </a:fld>
            <a:endParaRPr lang="en-US" altLang="zh-CN"/>
          </a:p>
        </p:txBody>
      </p:sp>
    </p:spTree>
    <p:extLst>
      <p:ext uri="{BB962C8B-B14F-4D97-AF65-F5344CB8AC3E}">
        <p14:creationId xmlns:p14="http://schemas.microsoft.com/office/powerpoint/2010/main" val="2817870657"/>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A66A32BA-0FD2-4313-9E40-6AF8C8BD0517}" type="datetime1">
              <a:rPr lang="zh-CN" altLang="en-US"/>
              <a:pPr>
                <a:defRPr/>
              </a:pPr>
              <a:t>2019/3/10</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B6182545-E80C-4A60-9322-B8843800B486}" type="slidenum">
              <a:rPr lang="zh-CN" altLang="en-US"/>
              <a:pPr>
                <a:defRPr/>
              </a:pPr>
              <a:t>‹#›</a:t>
            </a:fld>
            <a:endParaRPr lang="en-US" altLang="zh-CN"/>
          </a:p>
        </p:txBody>
      </p:sp>
    </p:spTree>
    <p:extLst>
      <p:ext uri="{BB962C8B-B14F-4D97-AF65-F5344CB8AC3E}">
        <p14:creationId xmlns:p14="http://schemas.microsoft.com/office/powerpoint/2010/main" val="84052699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17B82E70-0CEC-4EF3-9722-9E919BEE6E1F}" type="datetime1">
              <a:rPr lang="zh-CN" altLang="en-US"/>
              <a:pPr>
                <a:defRPr/>
              </a:pPr>
              <a:t>2019/3/10</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BA1E2789-E730-4EEF-80A2-C57EA3C81E1F}" type="slidenum">
              <a:rPr lang="zh-CN" altLang="en-US"/>
              <a:pPr>
                <a:defRPr/>
              </a:pPr>
              <a:t>‹#›</a:t>
            </a:fld>
            <a:endParaRPr lang="en-US" altLang="zh-CN"/>
          </a:p>
        </p:txBody>
      </p:sp>
    </p:spTree>
    <p:extLst>
      <p:ext uri="{BB962C8B-B14F-4D97-AF65-F5344CB8AC3E}">
        <p14:creationId xmlns:p14="http://schemas.microsoft.com/office/powerpoint/2010/main" val="3931300378"/>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C7797175-7FCF-49E2-91B8-52F35CD07600}"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A67DA2DE-ACBB-461C-902C-628FE839A5DE}" type="slidenum">
              <a:rPr lang="zh-CN" altLang="en-US"/>
              <a:pPr>
                <a:defRPr/>
              </a:pPr>
              <a:t>‹#›</a:t>
            </a:fld>
            <a:endParaRPr lang="en-US" altLang="zh-CN"/>
          </a:p>
        </p:txBody>
      </p:sp>
    </p:spTree>
    <p:extLst>
      <p:ext uri="{BB962C8B-B14F-4D97-AF65-F5344CB8AC3E}">
        <p14:creationId xmlns:p14="http://schemas.microsoft.com/office/powerpoint/2010/main" val="547787105"/>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0B6632A5-6AFD-4CC0-8267-0113161A686E}"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78849885-29CE-4F38-BF27-25E187E1C760}" type="slidenum">
              <a:rPr lang="zh-CN" altLang="en-US"/>
              <a:pPr>
                <a:defRPr/>
              </a:pPr>
              <a:t>‹#›</a:t>
            </a:fld>
            <a:endParaRPr lang="en-US" altLang="zh-CN"/>
          </a:p>
        </p:txBody>
      </p:sp>
    </p:spTree>
    <p:extLst>
      <p:ext uri="{BB962C8B-B14F-4D97-AF65-F5344CB8AC3E}">
        <p14:creationId xmlns:p14="http://schemas.microsoft.com/office/powerpoint/2010/main" val="4073674069"/>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3FB42716-111E-4AFC-B178-0CA26C3C63D9}"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D11698B1-DCA0-47E4-A66D-9827C8BD0CA0}" type="slidenum">
              <a:rPr lang="zh-CN" altLang="en-US"/>
              <a:pPr>
                <a:defRPr/>
              </a:pPr>
              <a:t>‹#›</a:t>
            </a:fld>
            <a:endParaRPr lang="en-US" altLang="zh-CN"/>
          </a:p>
        </p:txBody>
      </p:sp>
    </p:spTree>
    <p:extLst>
      <p:ext uri="{BB962C8B-B14F-4D97-AF65-F5344CB8AC3E}">
        <p14:creationId xmlns:p14="http://schemas.microsoft.com/office/powerpoint/2010/main" val="3952997057"/>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B78EB7B5-F5D9-4988-982C-6E10808090A5}"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2777FA83-D7E4-4F82-B96F-47CAEA3D00B6}" type="slidenum">
              <a:rPr lang="zh-CN" altLang="en-US"/>
              <a:pPr>
                <a:defRPr/>
              </a:pPr>
              <a:t>‹#›</a:t>
            </a:fld>
            <a:endParaRPr lang="en-US" altLang="zh-CN"/>
          </a:p>
        </p:txBody>
      </p:sp>
    </p:spTree>
    <p:extLst>
      <p:ext uri="{BB962C8B-B14F-4D97-AF65-F5344CB8AC3E}">
        <p14:creationId xmlns:p14="http://schemas.microsoft.com/office/powerpoint/2010/main" val="183900504"/>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72B206FC-31D6-4A13-A9DA-7EA6ED7A3BE4}"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F9418CE2-DDFD-42DC-BF9F-6AAEE2C0ECC3}" type="slidenum">
              <a:rPr lang="zh-CN" altLang="en-US"/>
              <a:pPr>
                <a:defRPr/>
              </a:pPr>
              <a:t>‹#›</a:t>
            </a:fld>
            <a:endParaRPr lang="en-US" altLang="zh-CN"/>
          </a:p>
        </p:txBody>
      </p:sp>
    </p:spTree>
    <p:extLst>
      <p:ext uri="{BB962C8B-B14F-4D97-AF65-F5344CB8AC3E}">
        <p14:creationId xmlns:p14="http://schemas.microsoft.com/office/powerpoint/2010/main" val="31352469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05E78391-A2D5-43CA-BCAA-C385DE57E69D}" type="datetime1">
              <a:rPr lang="zh-CN" altLang="en-US"/>
              <a:pPr>
                <a:defRPr/>
              </a:pPr>
              <a:t>2019/3/10</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p:txBody>
          <a:bodyPr/>
          <a:lstStyle>
            <a:lvl1pPr>
              <a:defRPr/>
            </a:lvl1pPr>
          </a:lstStyle>
          <a:p>
            <a:pPr>
              <a:defRPr/>
            </a:pPr>
            <a:fld id="{D50DFA33-9AF6-4C57-9EA8-A38F5B4B89E5}" type="slidenum">
              <a:rPr lang="zh-CN" altLang="en-US"/>
              <a:pPr>
                <a:defRPr/>
              </a:pPr>
              <a:t>‹#›</a:t>
            </a:fld>
            <a:endParaRPr lang="en-US" altLang="zh-CN"/>
          </a:p>
        </p:txBody>
      </p:sp>
    </p:spTree>
    <p:extLst>
      <p:ext uri="{BB962C8B-B14F-4D97-AF65-F5344CB8AC3E}">
        <p14:creationId xmlns:p14="http://schemas.microsoft.com/office/powerpoint/2010/main" val="643154689"/>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51360C54-F28C-4A6F-8CCE-51C585302BB9}"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02A21643-B5A2-4A20-8110-2454AC5A1FF1}" type="slidenum">
              <a:rPr lang="zh-CN" altLang="en-US"/>
              <a:pPr>
                <a:defRPr/>
              </a:pPr>
              <a:t>‹#›</a:t>
            </a:fld>
            <a:endParaRPr lang="en-US" altLang="zh-CN"/>
          </a:p>
        </p:txBody>
      </p:sp>
    </p:spTree>
    <p:extLst>
      <p:ext uri="{BB962C8B-B14F-4D97-AF65-F5344CB8AC3E}">
        <p14:creationId xmlns:p14="http://schemas.microsoft.com/office/powerpoint/2010/main" val="1799965209"/>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456AE9E1-F895-4620-9F49-F0DCCAFF4F26}"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B460B614-B9C5-4F59-892B-6436E254E3E5}" type="slidenum">
              <a:rPr lang="zh-CN" altLang="en-US"/>
              <a:pPr>
                <a:defRPr/>
              </a:pPr>
              <a:t>‹#›</a:t>
            </a:fld>
            <a:endParaRPr lang="en-US" altLang="zh-CN"/>
          </a:p>
        </p:txBody>
      </p:sp>
    </p:spTree>
    <p:extLst>
      <p:ext uri="{BB962C8B-B14F-4D97-AF65-F5344CB8AC3E}">
        <p14:creationId xmlns:p14="http://schemas.microsoft.com/office/powerpoint/2010/main" val="1518676805"/>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585999DA-9CB7-400F-9A48-CDC0140B1139}"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6C5600BD-BFE6-45F2-9EE6-77B6DF809401}" type="slidenum">
              <a:rPr lang="zh-CN" altLang="en-US"/>
              <a:pPr>
                <a:defRPr/>
              </a:pPr>
              <a:t>‹#›</a:t>
            </a:fld>
            <a:endParaRPr lang="en-US" altLang="zh-CN"/>
          </a:p>
        </p:txBody>
      </p:sp>
    </p:spTree>
    <p:extLst>
      <p:ext uri="{BB962C8B-B14F-4D97-AF65-F5344CB8AC3E}">
        <p14:creationId xmlns:p14="http://schemas.microsoft.com/office/powerpoint/2010/main" val="2657220862"/>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69D77B3E-0A95-4718-A9C1-4F2349ADBD12}" type="datetime1">
              <a:rPr lang="zh-CN" altLang="en-US"/>
              <a:pPr>
                <a:defRPr/>
              </a:pPr>
              <a:t>2019/3/10</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5F720A20-C93A-4BAA-A12D-9DB011020B1B}" type="slidenum">
              <a:rPr lang="zh-CN" altLang="en-US"/>
              <a:pPr>
                <a:defRPr/>
              </a:pPr>
              <a:t>‹#›</a:t>
            </a:fld>
            <a:endParaRPr lang="en-US" altLang="zh-CN"/>
          </a:p>
        </p:txBody>
      </p:sp>
    </p:spTree>
    <p:extLst>
      <p:ext uri="{BB962C8B-B14F-4D97-AF65-F5344CB8AC3E}">
        <p14:creationId xmlns:p14="http://schemas.microsoft.com/office/powerpoint/2010/main" val="2521065516"/>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5BF408C3-E816-457B-A3AA-6D5EE5009E65}" type="datetime1">
              <a:rPr lang="zh-CN" altLang="en-US"/>
              <a:pPr>
                <a:defRPr/>
              </a:pPr>
              <a:t>2019/3/10</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4146D816-69B9-4EB3-8A86-10550C0870BD}" type="slidenum">
              <a:rPr lang="zh-CN" altLang="en-US"/>
              <a:pPr>
                <a:defRPr/>
              </a:pPr>
              <a:t>‹#›</a:t>
            </a:fld>
            <a:endParaRPr lang="en-US" altLang="zh-CN"/>
          </a:p>
        </p:txBody>
      </p:sp>
    </p:spTree>
    <p:extLst>
      <p:ext uri="{BB962C8B-B14F-4D97-AF65-F5344CB8AC3E}">
        <p14:creationId xmlns:p14="http://schemas.microsoft.com/office/powerpoint/2010/main" val="4006041294"/>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1AF6143E-7834-4548-A382-387E505D5893}" type="datetime1">
              <a:rPr lang="zh-CN" altLang="en-US"/>
              <a:pPr>
                <a:defRPr/>
              </a:pPr>
              <a:t>2019/3/10</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6180E62E-649F-4377-8735-0D0FBF96552A}" type="slidenum">
              <a:rPr lang="zh-CN" altLang="en-US"/>
              <a:pPr>
                <a:defRPr/>
              </a:pPr>
              <a:t>‹#›</a:t>
            </a:fld>
            <a:endParaRPr lang="en-US" altLang="zh-CN"/>
          </a:p>
        </p:txBody>
      </p:sp>
    </p:spTree>
    <p:extLst>
      <p:ext uri="{BB962C8B-B14F-4D97-AF65-F5344CB8AC3E}">
        <p14:creationId xmlns:p14="http://schemas.microsoft.com/office/powerpoint/2010/main" val="354058175"/>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0E1C19E9-AED1-4AEA-A118-13DD1081F10E}"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8EAF28BC-B4E5-40B2-BC21-9658BCC6494E}" type="slidenum">
              <a:rPr lang="zh-CN" altLang="en-US"/>
              <a:pPr>
                <a:defRPr/>
              </a:pPr>
              <a:t>‹#›</a:t>
            </a:fld>
            <a:endParaRPr lang="en-US" altLang="zh-CN"/>
          </a:p>
        </p:txBody>
      </p:sp>
    </p:spTree>
    <p:extLst>
      <p:ext uri="{BB962C8B-B14F-4D97-AF65-F5344CB8AC3E}">
        <p14:creationId xmlns:p14="http://schemas.microsoft.com/office/powerpoint/2010/main" val="149826156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20B32F40-F9AF-4C22-AAA2-90CB433152BA}" type="datetime1">
              <a:rPr lang="zh-CN" altLang="en-US"/>
              <a:pPr>
                <a:defRPr/>
              </a:pPr>
              <a:t>2019/3/10</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2DA95FED-2FD7-4AE7-9A62-4DD6D4526E8A}" type="slidenum">
              <a:rPr lang="zh-CN" altLang="en-US"/>
              <a:pPr>
                <a:defRPr/>
              </a:pPr>
              <a:t>‹#›</a:t>
            </a:fld>
            <a:endParaRPr lang="en-US" altLang="zh-CN"/>
          </a:p>
        </p:txBody>
      </p:sp>
    </p:spTree>
    <p:extLst>
      <p:ext uri="{BB962C8B-B14F-4D97-AF65-F5344CB8AC3E}">
        <p14:creationId xmlns:p14="http://schemas.microsoft.com/office/powerpoint/2010/main" val="1482039754"/>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B18447F3-C44C-4AFB-96D0-297B83D760D0}"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3A362F5C-8457-4752-AFC0-0C1542AE1FA1}" type="slidenum">
              <a:rPr lang="zh-CN" altLang="en-US"/>
              <a:pPr>
                <a:defRPr/>
              </a:pPr>
              <a:t>‹#›</a:t>
            </a:fld>
            <a:endParaRPr lang="en-US" altLang="zh-CN"/>
          </a:p>
        </p:txBody>
      </p:sp>
    </p:spTree>
    <p:extLst>
      <p:ext uri="{BB962C8B-B14F-4D97-AF65-F5344CB8AC3E}">
        <p14:creationId xmlns:p14="http://schemas.microsoft.com/office/powerpoint/2010/main" val="822193372"/>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FBEE2F11-CFFD-430D-9CF8-34EE84F58E7F}" type="datetime1">
              <a:rPr lang="zh-CN" altLang="en-US"/>
              <a:pPr>
                <a:defRPr/>
              </a:pPr>
              <a:t>2019/3/10</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72E7F360-1ECB-431C-B09A-1C33BC324130}" type="slidenum">
              <a:rPr lang="zh-CN" altLang="en-US"/>
              <a:pPr>
                <a:defRPr/>
              </a:pPr>
              <a:t>‹#›</a:t>
            </a:fld>
            <a:endParaRPr lang="en-US" altLang="zh-CN"/>
          </a:p>
        </p:txBody>
      </p:sp>
    </p:spTree>
    <p:extLst>
      <p:ext uri="{BB962C8B-B14F-4D97-AF65-F5344CB8AC3E}">
        <p14:creationId xmlns:p14="http://schemas.microsoft.com/office/powerpoint/2010/main" val="67431937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1026"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8F87A41D-B940-4B6F-BF1D-5DBC7C1310F0}" type="datetime1">
              <a:rPr lang="zh-CN" altLang="en-US"/>
              <a:pPr>
                <a:defRPr/>
              </a:pPr>
              <a:t>2019/3/10</a:t>
            </a:fld>
            <a:endParaRPr lang="en-US" altLang="zh-CN"/>
          </a:p>
        </p:txBody>
      </p:sp>
      <p:sp>
        <p:nvSpPr>
          <p:cNvPr id="1027"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1028"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1DA6C27E-4496-4BE4-90FD-598007237575}" type="slidenum">
              <a:rPr lang="zh-CN" altLang="en-US"/>
              <a:pPr>
                <a:defRPr/>
              </a:pPr>
              <a:t>‹#›</a:t>
            </a:fld>
            <a:endParaRPr lang="en-US" altLang="zh-CN"/>
          </a:p>
        </p:txBody>
      </p:sp>
      <p:sp>
        <p:nvSpPr>
          <p:cNvPr id="1029"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8482" r:id="rId1"/>
    <p:sldLayoutId id="2147488483" r:id="rId2"/>
    <p:sldLayoutId id="2147488484" r:id="rId3"/>
    <p:sldLayoutId id="2147488485" r:id="rId4"/>
    <p:sldLayoutId id="2147488486" r:id="rId5"/>
    <p:sldLayoutId id="2147488487" r:id="rId6"/>
    <p:sldLayoutId id="2147488488" r:id="rId7"/>
    <p:sldLayoutId id="2147488489" r:id="rId8"/>
    <p:sldLayoutId id="2147488490" r:id="rId9"/>
    <p:sldLayoutId id="2147488491" r:id="rId10"/>
    <p:sldLayoutId id="2147488492" r:id="rId11"/>
  </p:sldLayoutIdLst>
  <p:transition/>
  <p:timing>
    <p:tnLst>
      <p:par>
        <p:cTn id="1" dur="indefinite" restart="never" nodeType="tmRoot"/>
      </p:par>
    </p:tnLst>
  </p:timing>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10242"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43"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4"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8CC6939E-AF18-44ED-AABF-FF7851949D99}" type="datetime1">
              <a:rPr lang="zh-CN" altLang="en-US"/>
              <a:pPr>
                <a:defRPr/>
              </a:pPr>
              <a:t>2019/3/10</a:t>
            </a:fld>
            <a:endParaRPr lang="en-US" altLang="zh-CN"/>
          </a:p>
        </p:txBody>
      </p:sp>
      <p:sp>
        <p:nvSpPr>
          <p:cNvPr id="10245"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10246"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2FF0F4E6-D665-4669-AF9C-B09F0512E52B}"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8438" r:id="rId1"/>
    <p:sldLayoutId id="2147488439" r:id="rId2"/>
    <p:sldLayoutId id="2147488440" r:id="rId3"/>
    <p:sldLayoutId id="2147488441" r:id="rId4"/>
    <p:sldLayoutId id="2147488442" r:id="rId5"/>
    <p:sldLayoutId id="2147488443" r:id="rId6"/>
    <p:sldLayoutId id="2147488444" r:id="rId7"/>
    <p:sldLayoutId id="2147488445" r:id="rId8"/>
    <p:sldLayoutId id="2147488446" r:id="rId9"/>
    <p:sldLayoutId id="2147488447" r:id="rId10"/>
    <p:sldLayoutId id="2147488448" r:id="rId11"/>
  </p:sldLayoutIdLst>
  <p:transition/>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11266"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1267"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268"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3D2AAEC5-BC7C-4CD1-B160-C397D32E32B5}" type="datetime1">
              <a:rPr lang="zh-CN" altLang="en-US"/>
              <a:pPr>
                <a:defRPr/>
              </a:pPr>
              <a:t>2019/3/10</a:t>
            </a:fld>
            <a:endParaRPr lang="en-US" altLang="zh-CN"/>
          </a:p>
        </p:txBody>
      </p:sp>
      <p:sp>
        <p:nvSpPr>
          <p:cNvPr id="11269"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11270"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607428CB-EB12-4FBC-A9D6-6776FCC5F4D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8449" r:id="rId1"/>
    <p:sldLayoutId id="2147488450" r:id="rId2"/>
    <p:sldLayoutId id="2147488451" r:id="rId3"/>
    <p:sldLayoutId id="2147488452" r:id="rId4"/>
    <p:sldLayoutId id="2147488453" r:id="rId5"/>
    <p:sldLayoutId id="2147488454" r:id="rId6"/>
    <p:sldLayoutId id="2147488455" r:id="rId7"/>
    <p:sldLayoutId id="2147488456" r:id="rId8"/>
    <p:sldLayoutId id="2147488457" r:id="rId9"/>
    <p:sldLayoutId id="2147488458" r:id="rId10"/>
    <p:sldLayoutId id="2147488459" r:id="rId11"/>
  </p:sldLayoutIdLst>
  <p:transition/>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12290"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2291"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2292"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52239A0A-3969-45D1-8395-817710B4256B}" type="datetime1">
              <a:rPr lang="zh-CN" altLang="en-US"/>
              <a:pPr>
                <a:defRPr/>
              </a:pPr>
              <a:t>2019/3/10</a:t>
            </a:fld>
            <a:endParaRPr lang="en-US" altLang="zh-CN"/>
          </a:p>
        </p:txBody>
      </p:sp>
      <p:sp>
        <p:nvSpPr>
          <p:cNvPr id="12293"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12294"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37709F7D-0A37-46DB-B058-5EEE629B4397}"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8460" r:id="rId1"/>
    <p:sldLayoutId id="2147488461" r:id="rId2"/>
    <p:sldLayoutId id="2147488462" r:id="rId3"/>
    <p:sldLayoutId id="2147488463" r:id="rId4"/>
    <p:sldLayoutId id="2147488464" r:id="rId5"/>
    <p:sldLayoutId id="2147488465" r:id="rId6"/>
    <p:sldLayoutId id="2147488466" r:id="rId7"/>
    <p:sldLayoutId id="2147488467" r:id="rId8"/>
    <p:sldLayoutId id="2147488468" r:id="rId9"/>
    <p:sldLayoutId id="2147488469" r:id="rId10"/>
    <p:sldLayoutId id="2147488470" r:id="rId11"/>
  </p:sldLayoutIdLst>
  <p:transition/>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2050"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2" name="Rectangle 4"/>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latin typeface="Times New Roman" charset="0"/>
                <a:ea typeface="宋体" charset="-122"/>
              </a:defRPr>
            </a:lvl1pPr>
          </a:lstStyle>
          <a:p>
            <a:pPr>
              <a:defRPr/>
            </a:pPr>
            <a:endParaRPr lang="zh-CN" altLang="en-US"/>
          </a:p>
        </p:txBody>
      </p:sp>
      <p:sp>
        <p:nvSpPr>
          <p:cNvPr id="2053" name="Rectangle 5"/>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chemeClr val="bg1"/>
                </a:solidFill>
                <a:latin typeface="+mj-lt"/>
                <a:ea typeface="宋体" charset="-122"/>
              </a:defRPr>
            </a:lvl1pPr>
          </a:lstStyle>
          <a:p>
            <a:pPr>
              <a:defRPr/>
            </a:pPr>
            <a:fld id="{F9555CEA-C7B6-4481-81BF-AD2C16AC1E1A}" type="slidenum">
              <a:rPr lang="zh-CN" altLang="en-US"/>
              <a:pPr>
                <a:defRPr/>
              </a:pPr>
              <a:t>‹#›</a:t>
            </a:fld>
            <a:endParaRPr lang="en-US" altLang="zh-CN">
              <a:solidFill>
                <a:schemeClr val="tx1"/>
              </a:solidFill>
              <a:latin typeface="Times New Roman" charset="0"/>
            </a:endParaRPr>
          </a:p>
        </p:txBody>
      </p:sp>
      <p:sp>
        <p:nvSpPr>
          <p:cNvPr id="2054" name="Rectangle 8"/>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E80010CE-7A9A-40AC-805C-B6E8C8098AB4}" type="datetime1">
              <a:rPr lang="zh-CN" altLang="en-US"/>
              <a:pPr>
                <a:defRPr/>
              </a:pPr>
              <a:t>2019/3/10</a:t>
            </a:fld>
            <a:endParaRPr lang="en-US" altLang="zh-CN"/>
          </a:p>
        </p:txBody>
      </p:sp>
    </p:spTree>
  </p:cSld>
  <p:clrMap bg1="lt1" tx1="dk1" bg2="lt2" tx2="dk2" accent1="accent1" accent2="accent2" accent3="accent3" accent4="accent4" accent5="accent5" accent6="accent6" hlink="hlink" folHlink="folHlink"/>
  <p:sldLayoutIdLst>
    <p:sldLayoutId id="2147488350" r:id="rId1"/>
    <p:sldLayoutId id="2147488351" r:id="rId2"/>
    <p:sldLayoutId id="2147488352" r:id="rId3"/>
    <p:sldLayoutId id="2147488353" r:id="rId4"/>
    <p:sldLayoutId id="2147488354" r:id="rId5"/>
    <p:sldLayoutId id="2147488355" r:id="rId6"/>
    <p:sldLayoutId id="2147488356" r:id="rId7"/>
    <p:sldLayoutId id="2147488357" r:id="rId8"/>
    <p:sldLayoutId id="2147488358" r:id="rId9"/>
    <p:sldLayoutId id="2147488359" r:id="rId10"/>
    <p:sldLayoutId id="2147488360" r:id="rId11"/>
  </p:sldLayoutIdLst>
  <p:transition/>
  <p:timing>
    <p:tnLst>
      <p:par>
        <p:cTn id="1" dur="indefinite" restart="never" nodeType="tmRoot"/>
      </p:par>
    </p:tnLst>
  </p:timing>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3074"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0572C631-6799-4A0B-A690-53B0118BD59D}" type="datetime1">
              <a:rPr lang="zh-CN" altLang="en-US"/>
              <a:pPr>
                <a:defRPr/>
              </a:pPr>
              <a:t>2019/3/10</a:t>
            </a:fld>
            <a:endParaRPr lang="en-US" altLang="zh-CN"/>
          </a:p>
        </p:txBody>
      </p:sp>
      <p:sp>
        <p:nvSpPr>
          <p:cNvPr id="3077"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3078"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E81D4FC3-D427-4450-89CF-885877E97CA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8361" r:id="rId1"/>
    <p:sldLayoutId id="2147488362" r:id="rId2"/>
    <p:sldLayoutId id="2147488363" r:id="rId3"/>
    <p:sldLayoutId id="2147488364" r:id="rId4"/>
    <p:sldLayoutId id="2147488365" r:id="rId5"/>
    <p:sldLayoutId id="2147488366" r:id="rId6"/>
    <p:sldLayoutId id="2147488367" r:id="rId7"/>
    <p:sldLayoutId id="2147488368" r:id="rId8"/>
    <p:sldLayoutId id="2147488369" r:id="rId9"/>
    <p:sldLayoutId id="2147488370" r:id="rId10"/>
    <p:sldLayoutId id="2147488371" r:id="rId11"/>
  </p:sldLayoutIdLst>
  <p:transition/>
  <p:timing>
    <p:tnLst>
      <p:par>
        <p:cTn id="1" dur="indefinite" restart="never" nodeType="tmRoot"/>
      </p:par>
    </p:tnLst>
  </p:timing>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4098"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0"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21DB7844-69BF-4A34-97F4-9DF6E3AF4E4F}" type="datetime1">
              <a:rPr lang="zh-CN" altLang="en-US"/>
              <a:pPr>
                <a:defRPr/>
              </a:pPr>
              <a:t>2019/3/10</a:t>
            </a:fld>
            <a:endParaRPr lang="en-US" altLang="zh-CN"/>
          </a:p>
        </p:txBody>
      </p:sp>
      <p:sp>
        <p:nvSpPr>
          <p:cNvPr id="4101"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4102"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D722D690-41C2-47DC-B8D4-B40AE74B8EB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8372" r:id="rId1"/>
    <p:sldLayoutId id="2147488373" r:id="rId2"/>
    <p:sldLayoutId id="2147488374" r:id="rId3"/>
    <p:sldLayoutId id="2147488375" r:id="rId4"/>
    <p:sldLayoutId id="2147488376" r:id="rId5"/>
    <p:sldLayoutId id="2147488377" r:id="rId6"/>
    <p:sldLayoutId id="2147488378" r:id="rId7"/>
    <p:sldLayoutId id="2147488379" r:id="rId8"/>
    <p:sldLayoutId id="2147488380" r:id="rId9"/>
    <p:sldLayoutId id="2147488381" r:id="rId10"/>
    <p:sldLayoutId id="2147488382" r:id="rId11"/>
  </p:sldLayoutIdLst>
  <p:transition/>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5122"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3"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4"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F30BD454-4FB3-434E-8625-71EACB57A517}" type="datetime1">
              <a:rPr lang="zh-CN" altLang="en-US"/>
              <a:pPr>
                <a:defRPr/>
              </a:pPr>
              <a:t>2019/3/10</a:t>
            </a:fld>
            <a:endParaRPr lang="en-US" altLang="zh-CN"/>
          </a:p>
        </p:txBody>
      </p:sp>
      <p:sp>
        <p:nvSpPr>
          <p:cNvPr id="5125"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5126"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37ECDC30-2595-4FDD-A199-58B6E11DC94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8383" r:id="rId1"/>
    <p:sldLayoutId id="2147488384" r:id="rId2"/>
    <p:sldLayoutId id="2147488385" r:id="rId3"/>
    <p:sldLayoutId id="2147488386" r:id="rId4"/>
    <p:sldLayoutId id="2147488387" r:id="rId5"/>
    <p:sldLayoutId id="2147488388" r:id="rId6"/>
    <p:sldLayoutId id="2147488389" r:id="rId7"/>
    <p:sldLayoutId id="2147488390" r:id="rId8"/>
    <p:sldLayoutId id="2147488391" r:id="rId9"/>
    <p:sldLayoutId id="2147488392" r:id="rId10"/>
    <p:sldLayoutId id="2147488393" r:id="rId11"/>
  </p:sldLayoutIdLst>
  <p:transition/>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6146"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47"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48"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15AC9307-8B9D-47A3-80E4-98852CFED80A}" type="datetime1">
              <a:rPr lang="zh-CN" altLang="en-US"/>
              <a:pPr>
                <a:defRPr/>
              </a:pPr>
              <a:t>2019/3/10</a:t>
            </a:fld>
            <a:endParaRPr lang="en-US" altLang="zh-CN"/>
          </a:p>
        </p:txBody>
      </p:sp>
      <p:sp>
        <p:nvSpPr>
          <p:cNvPr id="6149"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6150"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063F3924-1E76-4101-9AFE-377CF968080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8394" r:id="rId1"/>
    <p:sldLayoutId id="2147488395" r:id="rId2"/>
    <p:sldLayoutId id="2147488396" r:id="rId3"/>
    <p:sldLayoutId id="2147488397" r:id="rId4"/>
    <p:sldLayoutId id="2147488398" r:id="rId5"/>
    <p:sldLayoutId id="2147488399" r:id="rId6"/>
    <p:sldLayoutId id="2147488400" r:id="rId7"/>
    <p:sldLayoutId id="2147488401" r:id="rId8"/>
    <p:sldLayoutId id="2147488402" r:id="rId9"/>
    <p:sldLayoutId id="2147488403" r:id="rId10"/>
    <p:sldLayoutId id="2147488404" r:id="rId11"/>
  </p:sldLayoutIdLst>
  <p:transition/>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7170"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71"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172"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E0EDB36A-BB82-47F4-8F68-50A97C95EB71}" type="datetime1">
              <a:rPr lang="zh-CN" altLang="en-US"/>
              <a:pPr>
                <a:defRPr/>
              </a:pPr>
              <a:t>2019/3/10</a:t>
            </a:fld>
            <a:endParaRPr lang="en-US" altLang="zh-CN"/>
          </a:p>
        </p:txBody>
      </p:sp>
      <p:sp>
        <p:nvSpPr>
          <p:cNvPr id="7173"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7174"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7FC30390-5EAB-4294-BAA4-5A7FE69A06C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8405" r:id="rId1"/>
    <p:sldLayoutId id="2147488406" r:id="rId2"/>
    <p:sldLayoutId id="2147488407" r:id="rId3"/>
    <p:sldLayoutId id="2147488408" r:id="rId4"/>
    <p:sldLayoutId id="2147488409" r:id="rId5"/>
    <p:sldLayoutId id="2147488410" r:id="rId6"/>
    <p:sldLayoutId id="2147488411" r:id="rId7"/>
    <p:sldLayoutId id="2147488412" r:id="rId8"/>
    <p:sldLayoutId id="2147488413" r:id="rId9"/>
    <p:sldLayoutId id="2147488414" r:id="rId10"/>
    <p:sldLayoutId id="2147488415" r:id="rId11"/>
  </p:sldLayoutIdLst>
  <p:transition/>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8194"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195"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6"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B9BB1B10-C9F1-480C-B666-2ECF686358CE}" type="datetime1">
              <a:rPr lang="zh-CN" altLang="en-US"/>
              <a:pPr>
                <a:defRPr/>
              </a:pPr>
              <a:t>2019/3/10</a:t>
            </a:fld>
            <a:endParaRPr lang="en-US" altLang="zh-CN"/>
          </a:p>
        </p:txBody>
      </p:sp>
      <p:sp>
        <p:nvSpPr>
          <p:cNvPr id="8197"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8198"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309EBA94-3F77-4EC1-A390-1E8F8A19AAB2}"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8416" r:id="rId1"/>
    <p:sldLayoutId id="2147488417" r:id="rId2"/>
    <p:sldLayoutId id="2147488418" r:id="rId3"/>
    <p:sldLayoutId id="2147488419" r:id="rId4"/>
    <p:sldLayoutId id="2147488420" r:id="rId5"/>
    <p:sldLayoutId id="2147488421" r:id="rId6"/>
    <p:sldLayoutId id="2147488422" r:id="rId7"/>
    <p:sldLayoutId id="2147488423" r:id="rId8"/>
    <p:sldLayoutId id="2147488424" r:id="rId9"/>
    <p:sldLayoutId id="2147488425" r:id="rId10"/>
    <p:sldLayoutId id="2147488426" r:id="rId11"/>
  </p:sldLayoutIdLst>
  <p:transition/>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9218"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19"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220"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9736391E-D2E0-478D-A214-723DE0A272D1}" type="datetime1">
              <a:rPr lang="zh-CN" altLang="en-US"/>
              <a:pPr>
                <a:defRPr/>
              </a:pPr>
              <a:t>2019/3/10</a:t>
            </a:fld>
            <a:endParaRPr lang="en-US" altLang="zh-CN"/>
          </a:p>
        </p:txBody>
      </p:sp>
      <p:sp>
        <p:nvSpPr>
          <p:cNvPr id="9221"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9222"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1EFFC78F-D6B0-4942-B250-9F4B6EF8E538}"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8427" r:id="rId1"/>
    <p:sldLayoutId id="2147488428" r:id="rId2"/>
    <p:sldLayoutId id="2147488429" r:id="rId3"/>
    <p:sldLayoutId id="2147488430" r:id="rId4"/>
    <p:sldLayoutId id="2147488431" r:id="rId5"/>
    <p:sldLayoutId id="2147488432" r:id="rId6"/>
    <p:sldLayoutId id="2147488433" r:id="rId7"/>
    <p:sldLayoutId id="2147488434" r:id="rId8"/>
    <p:sldLayoutId id="2147488435" r:id="rId9"/>
    <p:sldLayoutId id="2147488436" r:id="rId10"/>
    <p:sldLayoutId id="2147488437" r:id="rId11"/>
  </p:sldLayoutIdLst>
  <p:transition/>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3.xml"/><Relationship Id="rId5" Type="http://schemas.openxmlformats.org/officeDocument/2006/relationships/image" Target="../media/image14.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hyperlink" Target="http://es.rice.edu/ES/humsoc/Galileo/Images/Arch/Uraniburg/uraniborg.painting.gif" TargetMode="External"/><Relationship Id="rId5" Type="http://schemas.openxmlformats.org/officeDocument/2006/relationships/image" Target="../media/image17.png"/><Relationship Id="rId4" Type="http://schemas.openxmlformats.org/officeDocument/2006/relationships/hyperlink" Target="http://www.mhs.ox.ac.uk/tycho/image27b.htm"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26.gif"/></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28.wmf"/></Relationships>
</file>

<file path=ppt/slides/_rels/slide2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hyperlink" Target="http://www.newton.org.uk/gallery/kneller89.html" TargetMode="External"/><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image" Target="../media/image44.wmf"/><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6.wmf"/><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4.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74.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135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9.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9.xml"/><Relationship Id="rId1" Type="http://schemas.openxmlformats.org/officeDocument/2006/relationships/vmlDrawing" Target="../drawings/vmlDrawing1.vml"/><Relationship Id="rId5" Type="http://schemas.openxmlformats.org/officeDocument/2006/relationships/image" Target="../media/image79.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81.wmf"/></Relationships>
</file>

<file path=ppt/slides/_rels/slide6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8.xml"/><Relationship Id="rId1" Type="http://schemas.openxmlformats.org/officeDocument/2006/relationships/slideLayout" Target="../slideLayouts/slideLayout24.xml"/><Relationship Id="rId5" Type="http://schemas.openxmlformats.org/officeDocument/2006/relationships/image" Target="../media/image84.wmf"/><Relationship Id="rId4" Type="http://schemas.openxmlformats.org/officeDocument/2006/relationships/image" Target="../media/image83.wmf"/></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9.xml"/><Relationship Id="rId1" Type="http://schemas.openxmlformats.org/officeDocument/2006/relationships/vmlDrawing" Target="../drawings/vmlDrawing2.vml"/><Relationship Id="rId5" Type="http://schemas.openxmlformats.org/officeDocument/2006/relationships/image" Target="../media/image86.wmf"/><Relationship Id="rId4" Type="http://schemas.openxmlformats.org/officeDocument/2006/relationships/oleObject" Target="../embeddings/oleObject2.bin"/></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29.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4.pn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2.xml"/><Relationship Id="rId1" Type="http://schemas.openxmlformats.org/officeDocument/2006/relationships/slideLayout" Target="../slideLayouts/slideLayout24.xml"/><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3.xml"/><Relationship Id="rId1" Type="http://schemas.openxmlformats.org/officeDocument/2006/relationships/slideLayout" Target="../slideLayouts/slideLayout24.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323850" y="692150"/>
            <a:ext cx="8534400" cy="685800"/>
          </a:xfrm>
        </p:spPr>
        <p:txBody>
          <a:bodyPr/>
          <a:lstStyle/>
          <a:p>
            <a:pPr algn="ctr" eaLnBrk="1" hangingPunct="1"/>
            <a:r>
              <a:rPr lang="zh-CN" altLang="en-US" smtClean="0">
                <a:latin typeface="华文中宋" panose="02010600040101010101" pitchFamily="2" charset="-122"/>
                <a:ea typeface="华文中宋" panose="02010600040101010101" pitchFamily="2" charset="-122"/>
              </a:rPr>
              <a:t>天文学导论（</a:t>
            </a:r>
            <a:r>
              <a:rPr lang="en-US" altLang="zh-CN" smtClean="0">
                <a:latin typeface="华文中宋" panose="02010600040101010101" pitchFamily="2" charset="-122"/>
                <a:ea typeface="华文中宋" panose="02010600040101010101" pitchFamily="2" charset="-122"/>
              </a:rPr>
              <a:t>I</a:t>
            </a:r>
            <a:r>
              <a:rPr lang="zh-CN" altLang="en-US" smtClean="0">
                <a:latin typeface="华文中宋" panose="02010600040101010101" pitchFamily="2" charset="-122"/>
                <a:ea typeface="华文中宋" panose="02010600040101010101" pitchFamily="2" charset="-122"/>
              </a:rPr>
              <a:t>）：基础知识</a:t>
            </a:r>
          </a:p>
        </p:txBody>
      </p:sp>
      <p:sp>
        <p:nvSpPr>
          <p:cNvPr id="25603" name="Rectangle 3"/>
          <p:cNvSpPr>
            <a:spLocks noGrp="1" noChangeArrowheads="1"/>
          </p:cNvSpPr>
          <p:nvPr>
            <p:ph type="body" idx="4294967295"/>
          </p:nvPr>
        </p:nvSpPr>
        <p:spPr>
          <a:xfrm>
            <a:off x="1116013" y="2133600"/>
            <a:ext cx="7056437" cy="2520950"/>
          </a:xfrm>
        </p:spPr>
        <p:txBody>
          <a:bodyPr/>
          <a:lstStyle/>
          <a:p>
            <a:pPr eaLnBrk="1" hangingPunct="1">
              <a:buFont typeface="Wingdings" panose="05000000000000000000" pitchFamily="2" charset="2"/>
              <a:buNone/>
            </a:pPr>
            <a:r>
              <a:rPr lang="zh-CN" altLang="en-US" sz="4000" dirty="0" smtClean="0">
                <a:latin typeface="Arial" panose="020B0604020202020204" pitchFamily="34" charset="0"/>
              </a:rPr>
              <a:t>第</a:t>
            </a:r>
            <a:r>
              <a:rPr lang="en-US" altLang="zh-CN" sz="4000" dirty="0" smtClean="0">
                <a:latin typeface="Arial" panose="020B0604020202020204" pitchFamily="34" charset="0"/>
              </a:rPr>
              <a:t>1</a:t>
            </a:r>
            <a:r>
              <a:rPr lang="zh-CN" altLang="en-US" sz="4000" dirty="0" smtClean="0">
                <a:latin typeface="Arial" panose="020B0604020202020204" pitchFamily="34" charset="0"/>
              </a:rPr>
              <a:t>讲  天体的视运动</a:t>
            </a:r>
          </a:p>
          <a:p>
            <a:pPr eaLnBrk="1" hangingPunct="1">
              <a:buFont typeface="Wingdings" panose="05000000000000000000" pitchFamily="2" charset="2"/>
              <a:buNone/>
            </a:pPr>
            <a:r>
              <a:rPr lang="zh-CN" altLang="en-US" sz="4000" dirty="0" smtClean="0">
                <a:solidFill>
                  <a:srgbClr val="FFFF00"/>
                </a:solidFill>
                <a:latin typeface="Arial" panose="020B0604020202020204" pitchFamily="34" charset="0"/>
              </a:rPr>
              <a:t>第</a:t>
            </a:r>
            <a:r>
              <a:rPr lang="en-US" altLang="zh-CN" sz="4000" dirty="0" smtClean="0">
                <a:solidFill>
                  <a:srgbClr val="FFFF00"/>
                </a:solidFill>
                <a:latin typeface="Arial" panose="020B0604020202020204" pitchFamily="34" charset="0"/>
              </a:rPr>
              <a:t>2</a:t>
            </a:r>
            <a:r>
              <a:rPr lang="zh-CN" altLang="en-US" sz="4000" dirty="0" smtClean="0">
                <a:solidFill>
                  <a:srgbClr val="FFFF00"/>
                </a:solidFill>
                <a:latin typeface="Arial" panose="020B0604020202020204" pitchFamily="34" charset="0"/>
              </a:rPr>
              <a:t>讲  天体的运动</a:t>
            </a:r>
          </a:p>
          <a:p>
            <a:pPr eaLnBrk="1" hangingPunct="1">
              <a:buFont typeface="Wingdings" panose="05000000000000000000" pitchFamily="2" charset="2"/>
              <a:buNone/>
            </a:pPr>
            <a:r>
              <a:rPr lang="zh-CN" altLang="en-US" sz="4000" dirty="0" smtClean="0">
                <a:latin typeface="Arial" panose="020B0604020202020204" pitchFamily="34" charset="0"/>
              </a:rPr>
              <a:t>第</a:t>
            </a:r>
            <a:r>
              <a:rPr lang="en-US" altLang="zh-CN" sz="4000" dirty="0" smtClean="0">
                <a:latin typeface="Arial" panose="020B0604020202020204" pitchFamily="34" charset="0"/>
              </a:rPr>
              <a:t>3</a:t>
            </a:r>
            <a:r>
              <a:rPr lang="zh-CN" altLang="en-US" sz="4000" dirty="0" smtClean="0">
                <a:latin typeface="Arial" panose="020B0604020202020204" pitchFamily="34" charset="0"/>
              </a:rPr>
              <a:t>讲  光与天文望远镜</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lgn="ctr"/>
            <a:r>
              <a:rPr lang="zh-CN" altLang="en-US" sz="4400" smtClean="0"/>
              <a:t>火星视逆行（ </a:t>
            </a:r>
            <a:r>
              <a:rPr lang="en-US" altLang="zh-CN" sz="4400" smtClean="0"/>
              <a:t>2009-2010</a:t>
            </a:r>
            <a:r>
              <a:rPr lang="zh-CN" altLang="en-US" sz="4400" smtClean="0"/>
              <a:t> ）</a:t>
            </a:r>
          </a:p>
        </p:txBody>
      </p:sp>
      <p:pic>
        <p:nvPicPr>
          <p:cNvPr id="300036" name="Picture 4"/>
          <p:cNvPicPr>
            <a:picLocks noGrp="1" noChangeAspect="1" noChangeArrowheads="1"/>
          </p:cNvPicPr>
          <p:nvPr>
            <p:ph type="body" idx="1"/>
          </p:nvPr>
        </p:nvPicPr>
        <p:blipFill>
          <a:blip r:embed="rId3"/>
          <a:srcRect/>
          <a:stretch>
            <a:fillRect/>
          </a:stretch>
        </p:blipFill>
        <p:spPr>
          <a:xfrm>
            <a:off x="311150" y="1066800"/>
            <a:ext cx="8596313" cy="5257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cxnSp>
        <p:nvCxnSpPr>
          <p:cNvPr id="4" name="直接箭头连接符 3"/>
          <p:cNvCxnSpPr/>
          <p:nvPr/>
        </p:nvCxnSpPr>
        <p:spPr bwMode="auto">
          <a:xfrm flipH="1">
            <a:off x="5436096" y="3861048"/>
            <a:ext cx="2160240" cy="432048"/>
          </a:xfrm>
          <a:prstGeom prst="straightConnector1">
            <a:avLst/>
          </a:prstGeom>
          <a:solidFill>
            <a:schemeClr val="accent1"/>
          </a:solidFill>
          <a:ln w="57150" cap="flat" cmpd="sng" algn="ctr">
            <a:solidFill>
              <a:srgbClr val="00FF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直接箭头连接符 6"/>
          <p:cNvCxnSpPr/>
          <p:nvPr/>
        </p:nvCxnSpPr>
        <p:spPr bwMode="auto">
          <a:xfrm flipV="1">
            <a:off x="3275856" y="2996952"/>
            <a:ext cx="2736304" cy="787896"/>
          </a:xfrm>
          <a:prstGeom prst="straightConnector1">
            <a:avLst/>
          </a:prstGeom>
          <a:solidFill>
            <a:schemeClr val="accent1"/>
          </a:solidFill>
          <a:ln w="57150" cap="flat" cmpd="sng" algn="ctr">
            <a:solidFill>
              <a:srgbClr val="00FF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直接箭头连接符 10"/>
          <p:cNvCxnSpPr/>
          <p:nvPr/>
        </p:nvCxnSpPr>
        <p:spPr bwMode="auto">
          <a:xfrm flipH="1">
            <a:off x="3635896" y="3645024"/>
            <a:ext cx="3024336" cy="100811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algn="l" eaLnBrk="1" hangingPunct="1"/>
            <a:r>
              <a:rPr lang="zh-CN" altLang="en-US" sz="4000" b="0" dirty="0" smtClean="0"/>
              <a:t>本轮对逆行疑难的解释</a:t>
            </a:r>
          </a:p>
        </p:txBody>
      </p:sp>
      <p:sp>
        <p:nvSpPr>
          <p:cNvPr id="43011" name="Rectangle 3"/>
          <p:cNvSpPr>
            <a:spLocks noGrp="1" noChangeArrowheads="1"/>
          </p:cNvSpPr>
          <p:nvPr>
            <p:ph type="body" idx="4294967295"/>
          </p:nvPr>
        </p:nvSpPr>
        <p:spPr>
          <a:xfrm>
            <a:off x="250087" y="1286605"/>
            <a:ext cx="4494436" cy="5022715"/>
          </a:xfrm>
        </p:spPr>
        <p:txBody>
          <a:bodyPr/>
          <a:lstStyle/>
          <a:p>
            <a:pPr marL="0" indent="0" eaLnBrk="1" hangingPunct="1">
              <a:buNone/>
            </a:pPr>
            <a:r>
              <a:rPr lang="zh-CN" altLang="en-US" dirty="0" smtClean="0"/>
              <a:t>行星不是固定在同心球层（均轮）上，而是固定在本轮上，但是本轮固定在同心球层上</a:t>
            </a:r>
          </a:p>
          <a:p>
            <a:pPr marL="0" indent="0" eaLnBrk="1" hangingPunct="1">
              <a:buNone/>
            </a:pPr>
            <a:endParaRPr lang="en-US" altLang="zh-CN" dirty="0" smtClean="0">
              <a:solidFill>
                <a:srgbClr val="00FF00"/>
              </a:solidFill>
            </a:endParaRPr>
          </a:p>
          <a:p>
            <a:pPr marL="0" indent="0" eaLnBrk="1" hangingPunct="1">
              <a:buNone/>
            </a:pPr>
            <a:endParaRPr lang="zh-CN" altLang="en-US" dirty="0" smtClean="0">
              <a:solidFill>
                <a:srgbClr val="00FF00"/>
              </a:solidFill>
            </a:endParaRPr>
          </a:p>
          <a:p>
            <a:pPr marL="0" indent="0" eaLnBrk="1" hangingPunct="1">
              <a:buNone/>
            </a:pPr>
            <a:r>
              <a:rPr lang="zh-CN" altLang="en-US" dirty="0" smtClean="0"/>
              <a:t>本轮中心和本轮（即行星）均沿同一方向作匀速圆周运动</a:t>
            </a:r>
          </a:p>
        </p:txBody>
      </p:sp>
      <p:pic>
        <p:nvPicPr>
          <p:cNvPr id="43012" name="Picture 4" descr="epi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075822"/>
            <a:ext cx="3786244" cy="28396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8677" name="Picture 5" descr="epicycle-mo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4065588"/>
            <a:ext cx="4127376" cy="25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6"/>
          <p:cNvSpPr txBox="1">
            <a:spLocks noChangeArrowheads="1"/>
          </p:cNvSpPr>
          <p:nvPr/>
        </p:nvSpPr>
        <p:spPr bwMode="auto">
          <a:xfrm>
            <a:off x="7229171" y="2962108"/>
            <a:ext cx="928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50000"/>
              </a:spcBef>
              <a:buFont typeface="Arial" panose="020B0604020202020204" pitchFamily="34" charset="0"/>
              <a:buNone/>
            </a:pPr>
            <a:r>
              <a:rPr lang="zh-CN" altLang="en-US" sz="2400" b="1" dirty="0">
                <a:solidFill>
                  <a:srgbClr val="FF0066"/>
                </a:solidFill>
                <a:latin typeface="Arial" panose="020B0604020202020204" pitchFamily="34" charset="0"/>
                <a:ea typeface="华文新魏" panose="02010800040101010101" pitchFamily="2" charset="-122"/>
              </a:rPr>
              <a:t>本轮</a:t>
            </a:r>
          </a:p>
        </p:txBody>
      </p:sp>
      <p:sp>
        <p:nvSpPr>
          <p:cNvPr id="43015" name="Text Box 7"/>
          <p:cNvSpPr txBox="1">
            <a:spLocks noChangeArrowheads="1"/>
          </p:cNvSpPr>
          <p:nvPr/>
        </p:nvSpPr>
        <p:spPr bwMode="auto">
          <a:xfrm>
            <a:off x="6498379" y="1036303"/>
            <a:ext cx="898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50000"/>
              </a:spcBef>
              <a:buFont typeface="Arial" panose="020B0604020202020204" pitchFamily="34" charset="0"/>
              <a:buNone/>
            </a:pPr>
            <a:r>
              <a:rPr lang="zh-CN" altLang="en-US" sz="2400" b="1" dirty="0">
                <a:solidFill>
                  <a:schemeClr val="tx1"/>
                </a:solidFill>
                <a:latin typeface="Arial" panose="020B0604020202020204" pitchFamily="34" charset="0"/>
                <a:ea typeface="方正姚体" panose="02010601030101010101" pitchFamily="2" charset="-122"/>
              </a:rPr>
              <a:t>均轮</a:t>
            </a:r>
          </a:p>
        </p:txBody>
      </p:sp>
      <p:sp>
        <p:nvSpPr>
          <p:cNvPr id="28680" name="Text Box 8"/>
          <p:cNvSpPr txBox="1">
            <a:spLocks noChangeArrowheads="1"/>
          </p:cNvSpPr>
          <p:nvPr/>
        </p:nvSpPr>
        <p:spPr bwMode="auto">
          <a:xfrm>
            <a:off x="5429070" y="1767498"/>
            <a:ext cx="647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anose="020B0604020202020204" pitchFamily="34" charset="0"/>
                <a:ea typeface="华文行楷" panose="02010800040101010101" pitchFamily="2" charset="-122"/>
              </a:defRPr>
            </a:lvl1pPr>
            <a:lvl2pPr marL="742950" indent="-285750">
              <a:defRPr sz="2400">
                <a:solidFill>
                  <a:schemeClr val="tx1"/>
                </a:solidFill>
                <a:latin typeface="Arial" panose="020B0604020202020204" pitchFamily="34" charset="0"/>
                <a:ea typeface="华文行楷" panose="02010800040101010101" pitchFamily="2" charset="-122"/>
              </a:defRPr>
            </a:lvl2pPr>
            <a:lvl3pPr marL="1143000" indent="-228600">
              <a:defRPr sz="2400">
                <a:solidFill>
                  <a:schemeClr val="tx1"/>
                </a:solidFill>
                <a:latin typeface="Arial" panose="020B0604020202020204" pitchFamily="34" charset="0"/>
                <a:ea typeface="华文行楷" panose="02010800040101010101" pitchFamily="2" charset="-122"/>
              </a:defRPr>
            </a:lvl3pPr>
            <a:lvl4pPr marL="1600200" indent="-228600">
              <a:defRPr sz="2400">
                <a:solidFill>
                  <a:schemeClr val="tx1"/>
                </a:solidFill>
                <a:latin typeface="Arial" panose="020B0604020202020204" pitchFamily="34" charset="0"/>
                <a:ea typeface="华文行楷" panose="02010800040101010101" pitchFamily="2" charset="-122"/>
              </a:defRPr>
            </a:lvl4pPr>
            <a:lvl5pPr marL="2057400" indent="-228600">
              <a:defRPr sz="2400">
                <a:solidFill>
                  <a:schemeClr val="tx1"/>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9pPr>
          </a:lstStyle>
          <a:p>
            <a:pPr algn="ctr">
              <a:spcBef>
                <a:spcPct val="50000"/>
              </a:spcBef>
              <a:buFont typeface="Arial" panose="020B0604020202020204" pitchFamily="34" charset="0"/>
              <a:buNone/>
              <a:defRPr/>
            </a:pPr>
            <a:r>
              <a:rPr lang="zh-CN" altLang="en-US" dirty="0" smtClean="0">
                <a:ea typeface="黑体" panose="02010609060101010101" pitchFamily="49" charset="-122"/>
              </a:rPr>
              <a:t>太阳</a:t>
            </a:r>
          </a:p>
        </p:txBody>
      </p:sp>
      <p:sp>
        <p:nvSpPr>
          <p:cNvPr id="28681" name="Text Box 9"/>
          <p:cNvSpPr txBox="1">
            <a:spLocks noChangeArrowheads="1"/>
          </p:cNvSpPr>
          <p:nvPr/>
        </p:nvSpPr>
        <p:spPr bwMode="auto">
          <a:xfrm>
            <a:off x="7142168" y="2368383"/>
            <a:ext cx="3603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buFont typeface="Arial" charset="0"/>
              <a:buNone/>
              <a:defRPr/>
            </a:pPr>
            <a:r>
              <a:rPr lang="zh-CN" altLang="en-US" dirty="0">
                <a:latin typeface="Arial" charset="0"/>
                <a:ea typeface="黑体" charset="-122"/>
              </a:rPr>
              <a:t>地球</a:t>
            </a:r>
          </a:p>
        </p:txBody>
      </p:sp>
      <p:sp>
        <p:nvSpPr>
          <p:cNvPr id="28682" name="Text Box 10"/>
          <p:cNvSpPr txBox="1">
            <a:spLocks noChangeArrowheads="1"/>
          </p:cNvSpPr>
          <p:nvPr/>
        </p:nvSpPr>
        <p:spPr bwMode="auto">
          <a:xfrm>
            <a:off x="7696690" y="2313147"/>
            <a:ext cx="5032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buFont typeface="Arial" charset="0"/>
              <a:buNone/>
              <a:defRPr/>
            </a:pPr>
            <a:r>
              <a:rPr lang="zh-CN" altLang="en-US" dirty="0">
                <a:latin typeface="Arial" charset="0"/>
                <a:ea typeface="黑体" charset="-122"/>
              </a:rPr>
              <a:t>月球</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dissolve">
                                      <p:cBhvr>
                                        <p:cTn id="7" dur="500"/>
                                        <p:tgtEl>
                                          <p:spTgt spid="286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68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868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8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p:bldP spid="28681" grpId="0"/>
      <p:bldP spid="286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2915816" y="476672"/>
            <a:ext cx="6086128" cy="2448272"/>
          </a:xfrm>
        </p:spPr>
        <p:txBody>
          <a:bodyPr/>
          <a:lstStyle/>
          <a:p>
            <a:pPr algn="l" eaLnBrk="1" hangingPunct="1"/>
            <a:r>
              <a:rPr lang="zh-CN" altLang="en-US" sz="3200" b="0" u="none" dirty="0">
                <a:solidFill>
                  <a:schemeClr val="bg1"/>
                </a:solidFill>
                <a:latin typeface="+mn-ea"/>
                <a:ea typeface="+mn-ea"/>
              </a:rPr>
              <a:t>托勒密于公元</a:t>
            </a:r>
            <a:r>
              <a:rPr lang="en-US" altLang="zh-CN" sz="3200" b="0" u="none" dirty="0">
                <a:solidFill>
                  <a:schemeClr val="bg1"/>
                </a:solidFill>
                <a:latin typeface="+mn-ea"/>
                <a:ea typeface="+mn-ea"/>
              </a:rPr>
              <a:t>150</a:t>
            </a:r>
            <a:r>
              <a:rPr lang="zh-CN" altLang="en-US" sz="3200" b="0" u="none" dirty="0">
                <a:solidFill>
                  <a:schemeClr val="bg1"/>
                </a:solidFill>
                <a:latin typeface="+mn-ea"/>
                <a:ea typeface="+mn-ea"/>
              </a:rPr>
              <a:t>年在长达</a:t>
            </a:r>
            <a:r>
              <a:rPr lang="en-US" altLang="zh-CN" sz="3200" b="0" u="none" dirty="0">
                <a:solidFill>
                  <a:schemeClr val="bg1"/>
                </a:solidFill>
                <a:latin typeface="+mn-ea"/>
                <a:ea typeface="+mn-ea"/>
              </a:rPr>
              <a:t>13</a:t>
            </a:r>
            <a:r>
              <a:rPr lang="zh-CN" altLang="en-US" sz="3200" b="0" u="none" dirty="0">
                <a:solidFill>
                  <a:schemeClr val="bg1"/>
                </a:solidFill>
                <a:latin typeface="+mn-ea"/>
                <a:ea typeface="+mn-ea"/>
              </a:rPr>
              <a:t>卷名为</a:t>
            </a:r>
            <a:r>
              <a:rPr lang="en-US" altLang="zh-CN" sz="3200" b="0" u="none" dirty="0">
                <a:solidFill>
                  <a:schemeClr val="bg1"/>
                </a:solidFill>
                <a:latin typeface="+mn-ea"/>
                <a:ea typeface="+mn-ea"/>
              </a:rPr>
              <a:t>Almagest (The Greatest《</a:t>
            </a:r>
            <a:r>
              <a:rPr lang="zh-CN" altLang="en-US" sz="3200" b="0" u="none" dirty="0">
                <a:solidFill>
                  <a:schemeClr val="bg1"/>
                </a:solidFill>
                <a:latin typeface="+mn-ea"/>
                <a:ea typeface="+mn-ea"/>
              </a:rPr>
              <a:t>天文学大成</a:t>
            </a:r>
            <a:r>
              <a:rPr lang="en-US" altLang="zh-CN" sz="3200" b="0" u="none" dirty="0">
                <a:solidFill>
                  <a:schemeClr val="bg1"/>
                </a:solidFill>
                <a:latin typeface="+mn-ea"/>
                <a:ea typeface="+mn-ea"/>
              </a:rPr>
              <a:t>》/《</a:t>
            </a:r>
            <a:r>
              <a:rPr lang="zh-CN" altLang="en-US" sz="3200" b="0" u="none" dirty="0">
                <a:solidFill>
                  <a:schemeClr val="bg1"/>
                </a:solidFill>
                <a:latin typeface="+mn-ea"/>
                <a:ea typeface="+mn-ea"/>
              </a:rPr>
              <a:t>至大论</a:t>
            </a:r>
            <a:r>
              <a:rPr lang="en-US" altLang="zh-CN" sz="3200" b="0" u="none" dirty="0">
                <a:solidFill>
                  <a:schemeClr val="bg1"/>
                </a:solidFill>
                <a:latin typeface="+mn-ea"/>
                <a:ea typeface="+mn-ea"/>
              </a:rPr>
              <a:t>》</a:t>
            </a:r>
            <a:r>
              <a:rPr lang="zh-CN" altLang="en-US" sz="3200" b="0" u="none" dirty="0">
                <a:solidFill>
                  <a:schemeClr val="bg1"/>
                </a:solidFill>
                <a:latin typeface="+mn-ea"/>
                <a:ea typeface="+mn-ea"/>
              </a:rPr>
              <a:t>）的巨著中发表了最高级别的地球中心</a:t>
            </a:r>
            <a:r>
              <a:rPr lang="zh-CN" altLang="en-US" sz="3200" b="0" u="none" dirty="0" smtClean="0">
                <a:solidFill>
                  <a:schemeClr val="bg1"/>
                </a:solidFill>
                <a:latin typeface="+mn-ea"/>
                <a:ea typeface="+mn-ea"/>
              </a:rPr>
              <a:t>说</a:t>
            </a:r>
          </a:p>
        </p:txBody>
      </p:sp>
      <p:sp>
        <p:nvSpPr>
          <p:cNvPr id="47107" name="Rectangle 3"/>
          <p:cNvSpPr>
            <a:spLocks noGrp="1" noChangeArrowheads="1"/>
          </p:cNvSpPr>
          <p:nvPr>
            <p:ph type="body" idx="4294967295"/>
          </p:nvPr>
        </p:nvSpPr>
        <p:spPr>
          <a:xfrm>
            <a:off x="368436" y="4197595"/>
            <a:ext cx="5199112" cy="2232248"/>
          </a:xfrm>
        </p:spPr>
        <p:txBody>
          <a:bodyPr/>
          <a:lstStyle/>
          <a:p>
            <a:pPr marL="0" indent="0" eaLnBrk="1" hangingPunct="1">
              <a:buNone/>
              <a:defRPr/>
            </a:pPr>
            <a:r>
              <a:rPr lang="zh-CN" altLang="en-US" dirty="0" smtClean="0">
                <a:latin typeface="Verdana" panose="020B0604030504040204" pitchFamily="34" charset="0"/>
              </a:rPr>
              <a:t>这个理论所预测的行星位置和实际位置的误差在“可接受的数度之内”，因此主宰西方思想</a:t>
            </a:r>
            <a:r>
              <a:rPr lang="en-US" altLang="zh-CN" dirty="0">
                <a:latin typeface="Verdana" panose="020B0604030504040204" pitchFamily="34" charset="0"/>
              </a:rPr>
              <a:t>~</a:t>
            </a:r>
            <a:r>
              <a:rPr lang="en-US" altLang="zh-CN" dirty="0" smtClean="0">
                <a:latin typeface="Verdana" panose="020B0604030504040204" pitchFamily="34" charset="0"/>
              </a:rPr>
              <a:t>1500</a:t>
            </a:r>
            <a:r>
              <a:rPr lang="zh-CN" altLang="en-US" dirty="0" smtClean="0">
                <a:latin typeface="Verdana" panose="020B0604030504040204" pitchFamily="34" charset="0"/>
              </a:rPr>
              <a:t>年之久！</a:t>
            </a:r>
          </a:p>
        </p:txBody>
      </p:sp>
      <p:pic>
        <p:nvPicPr>
          <p:cNvPr id="47108" name="Picture 4" descr="cid_23142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667" y="3198575"/>
            <a:ext cx="3231269" cy="323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Hipparc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69" y="188640"/>
            <a:ext cx="245268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
          <p:cNvSpPr txBox="1">
            <a:spLocks noChangeArrowheads="1"/>
          </p:cNvSpPr>
          <p:nvPr/>
        </p:nvSpPr>
        <p:spPr bwMode="auto">
          <a:xfrm>
            <a:off x="468313" y="3141663"/>
            <a:ext cx="21605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0"/>
              </a:spcBef>
              <a:buFont typeface="Arial" panose="020B0604020202020204" pitchFamily="34" charset="0"/>
              <a:buNone/>
            </a:pPr>
            <a:r>
              <a:rPr lang="zh-CN" altLang="en-US" sz="4000" b="1" dirty="0">
                <a:solidFill>
                  <a:srgbClr val="FF0000"/>
                </a:solidFill>
                <a:latin typeface="Verdana" panose="020B0604030504040204" pitchFamily="34" charset="0"/>
              </a:rPr>
              <a:t>托勒密</a:t>
            </a:r>
            <a:endParaRPr lang="zh-CN" altLang="en-US" sz="4000" b="1" dirty="0">
              <a:solidFill>
                <a:srgbClr val="FF0000"/>
              </a:solidFill>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79512" y="723900"/>
            <a:ext cx="8534400" cy="685800"/>
          </a:xfrm>
        </p:spPr>
        <p:txBody>
          <a:bodyPr/>
          <a:lstStyle/>
          <a:p>
            <a:pPr algn="ctr" eaLnBrk="1" hangingPunct="1"/>
            <a:r>
              <a:rPr lang="en-US" altLang="zh-CN" dirty="0" smtClean="0"/>
              <a:t>2</a:t>
            </a:r>
            <a:r>
              <a:rPr lang="zh-CN" altLang="en-US" dirty="0" smtClean="0"/>
              <a:t>。现代天文学的诞生</a:t>
            </a:r>
          </a:p>
        </p:txBody>
      </p:sp>
      <p:sp>
        <p:nvSpPr>
          <p:cNvPr id="36867" name="Rectangle 3"/>
          <p:cNvSpPr>
            <a:spLocks noGrp="1" noChangeArrowheads="1"/>
          </p:cNvSpPr>
          <p:nvPr>
            <p:ph type="body" idx="4294967295"/>
          </p:nvPr>
        </p:nvSpPr>
        <p:spPr>
          <a:xfrm>
            <a:off x="1763688" y="2492896"/>
            <a:ext cx="6264696" cy="2592288"/>
          </a:xfrm>
        </p:spPr>
        <p:txBody>
          <a:bodyPr/>
          <a:lstStyle/>
          <a:p>
            <a:pPr eaLnBrk="1" hangingPunct="1"/>
            <a:r>
              <a:rPr lang="zh-CN" altLang="en-US" dirty="0" smtClean="0"/>
              <a:t>哥白尼</a:t>
            </a:r>
            <a:r>
              <a:rPr lang="zh-CN" altLang="en-US" dirty="0" smtClean="0">
                <a:latin typeface="Times New Roman" panose="02020603050405020304" pitchFamily="18" charset="0"/>
              </a:rPr>
              <a:t>：</a:t>
            </a:r>
            <a:r>
              <a:rPr lang="zh-CN" altLang="en-US" dirty="0" smtClean="0"/>
              <a:t>太阳中心说</a:t>
            </a:r>
            <a:endParaRPr lang="zh-CN" altLang="en-US" dirty="0" smtClean="0">
              <a:latin typeface="Times New Roman" panose="02020603050405020304" pitchFamily="18" charset="0"/>
            </a:endParaRPr>
          </a:p>
          <a:p>
            <a:pPr eaLnBrk="1" hangingPunct="1"/>
            <a:r>
              <a:rPr lang="zh-CN" altLang="en-US" dirty="0" smtClean="0"/>
              <a:t>第谷</a:t>
            </a:r>
            <a:r>
              <a:rPr lang="zh-CN" altLang="en-US" dirty="0" smtClean="0">
                <a:latin typeface="Verdana" panose="020B0604030504040204" pitchFamily="34" charset="0"/>
              </a:rPr>
              <a:t>：   </a:t>
            </a:r>
            <a:r>
              <a:rPr lang="zh-CN" altLang="en-US" dirty="0" smtClean="0"/>
              <a:t>杰出的天文观测</a:t>
            </a:r>
          </a:p>
          <a:p>
            <a:pPr eaLnBrk="1" hangingPunct="1"/>
            <a:r>
              <a:rPr lang="zh-CN" altLang="en-US" dirty="0" smtClean="0"/>
              <a:t>开普勒</a:t>
            </a:r>
            <a:r>
              <a:rPr lang="zh-CN" altLang="en-US" dirty="0" smtClean="0">
                <a:latin typeface="Verdana" panose="020B0604030504040204" pitchFamily="34" charset="0"/>
              </a:rPr>
              <a:t>：</a:t>
            </a:r>
            <a:r>
              <a:rPr lang="zh-CN" altLang="en-US" dirty="0" smtClean="0"/>
              <a:t>行星运动三定律</a:t>
            </a:r>
            <a:endParaRPr lang="en-US" altLang="zh-CN" dirty="0" smtClean="0"/>
          </a:p>
          <a:p>
            <a:pPr eaLnBrk="1" hangingPunct="1"/>
            <a:r>
              <a:rPr lang="zh-CN" altLang="en-US" dirty="0" smtClean="0"/>
              <a:t>伽利略：现代天文学的诞生</a:t>
            </a:r>
            <a:endParaRPr lang="zh-CN" altLang="en-US" dirty="0" smtClean="0">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2483768" y="266580"/>
            <a:ext cx="5554960" cy="968152"/>
          </a:xfrm>
        </p:spPr>
        <p:txBody>
          <a:bodyPr/>
          <a:lstStyle/>
          <a:p>
            <a:pPr eaLnBrk="1" hangingPunct="1"/>
            <a:r>
              <a:rPr lang="zh-CN" altLang="en-US" sz="4000" b="0" dirty="0" smtClean="0"/>
              <a:t>哥白尼的太阳中心学说</a:t>
            </a:r>
          </a:p>
        </p:txBody>
      </p:sp>
      <p:pic>
        <p:nvPicPr>
          <p:cNvPr id="53251" name="Picture 3" descr="copernic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57" y="81939"/>
            <a:ext cx="2079625"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copernican_univer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987" y="1377177"/>
            <a:ext cx="31305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 Box 7"/>
          <p:cNvSpPr txBox="1">
            <a:spLocks noChangeArrowheads="1"/>
          </p:cNvSpPr>
          <p:nvPr/>
        </p:nvSpPr>
        <p:spPr bwMode="auto">
          <a:xfrm>
            <a:off x="5724525" y="4652963"/>
            <a:ext cx="34194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50000"/>
              </a:spcBef>
              <a:buFont typeface="Arial" panose="020B0604020202020204" pitchFamily="34" charset="0"/>
              <a:buNone/>
            </a:pPr>
            <a:r>
              <a:rPr lang="en-US" altLang="zh-CN" b="1" dirty="0">
                <a:solidFill>
                  <a:srgbClr val="FF0000"/>
                </a:solidFill>
                <a:latin typeface="Arial" panose="020B0604020202020204" pitchFamily="34" charset="0"/>
                <a:ea typeface="宋体" panose="02010600030101010101" pitchFamily="2" charset="-122"/>
              </a:rPr>
              <a:t>&lt;&lt;</a:t>
            </a:r>
            <a:r>
              <a:rPr lang="zh-CN" altLang="en-US" b="1" dirty="0">
                <a:solidFill>
                  <a:srgbClr val="FF0000"/>
                </a:solidFill>
              </a:rPr>
              <a:t>天体运行论 </a:t>
            </a:r>
            <a:r>
              <a:rPr lang="en-US" altLang="zh-CN" b="1" dirty="0">
                <a:solidFill>
                  <a:srgbClr val="FF0000"/>
                </a:solidFill>
                <a:latin typeface="Arial" panose="020B0604020202020204" pitchFamily="34" charset="0"/>
                <a:ea typeface="宋体" panose="02010600030101010101" pitchFamily="2" charset="-122"/>
              </a:rPr>
              <a:t>&gt;&gt;</a:t>
            </a:r>
            <a:endParaRPr lang="zh-CN" altLang="en-US" b="1" dirty="0">
              <a:solidFill>
                <a:srgbClr val="FF0000"/>
              </a:solidFill>
              <a:latin typeface="Arial" panose="020B0604020202020204" pitchFamily="34" charset="0"/>
              <a:ea typeface="宋体" panose="02010600030101010101" pitchFamily="2" charset="-122"/>
            </a:endParaRPr>
          </a:p>
        </p:txBody>
      </p:sp>
      <p:sp>
        <p:nvSpPr>
          <p:cNvPr id="53255" name="Text Box 8"/>
          <p:cNvSpPr txBox="1">
            <a:spLocks noChangeArrowheads="1"/>
          </p:cNvSpPr>
          <p:nvPr/>
        </p:nvSpPr>
        <p:spPr bwMode="auto">
          <a:xfrm>
            <a:off x="2188282" y="1669157"/>
            <a:ext cx="371651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eaLnBrk="1" hangingPunct="1">
              <a:spcBef>
                <a:spcPct val="0"/>
              </a:spcBef>
              <a:buFont typeface="Arial" panose="020B0604020202020204" pitchFamily="34" charset="0"/>
              <a:buNone/>
            </a:pPr>
            <a:r>
              <a:rPr lang="en-US" altLang="zh-CN" dirty="0">
                <a:latin typeface="Arial" panose="020B0604020202020204" pitchFamily="34" charset="0"/>
                <a:ea typeface="宋体" panose="02010600030101010101" pitchFamily="2" charset="-122"/>
              </a:rPr>
              <a:t>Nicolai Copernicus</a:t>
            </a:r>
          </a:p>
          <a:p>
            <a:pPr eaLnBrk="1" hangingPunct="1">
              <a:spcBef>
                <a:spcPct val="0"/>
              </a:spcBef>
              <a:buFont typeface="Arial" panose="020B0604020202020204" pitchFamily="34" charset="0"/>
              <a:buNone/>
            </a:pP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1473-1543</a:t>
            </a:r>
            <a:r>
              <a:rPr lang="zh-CN" altLang="en-US" dirty="0" smtClean="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pic>
        <p:nvPicPr>
          <p:cNvPr id="53256" name="Picture 9" descr="heliocentr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9781" y="3038355"/>
            <a:ext cx="3736975"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p:txBody>
          <a:bodyPr/>
          <a:lstStyle/>
          <a:p>
            <a:pPr algn="ctr" eaLnBrk="1" hangingPunct="1"/>
            <a:r>
              <a:rPr lang="zh-CN" altLang="en-US" sz="4000" b="0" dirty="0" smtClean="0"/>
              <a:t>对行星逆行的解释</a:t>
            </a:r>
          </a:p>
        </p:txBody>
      </p:sp>
      <p:sp>
        <p:nvSpPr>
          <p:cNvPr id="55299" name="Rectangle 3"/>
          <p:cNvSpPr>
            <a:spLocks noGrp="1" noChangeArrowheads="1"/>
          </p:cNvSpPr>
          <p:nvPr>
            <p:ph type="body" idx="4294967295"/>
          </p:nvPr>
        </p:nvSpPr>
        <p:spPr>
          <a:xfrm>
            <a:off x="266700" y="1146929"/>
            <a:ext cx="8763000" cy="1786136"/>
          </a:xfrm>
        </p:spPr>
        <p:txBody>
          <a:bodyPr/>
          <a:lstStyle/>
          <a:p>
            <a:pPr eaLnBrk="1" hangingPunct="1"/>
            <a:r>
              <a:rPr lang="zh-CN" altLang="en-US" dirty="0" smtClean="0"/>
              <a:t>逆行：小轨道行星（地球）比大轨道行星（火星）绕日公转得更快：地球“追上”火星</a:t>
            </a:r>
          </a:p>
          <a:p>
            <a:pPr eaLnBrk="1" hangingPunct="1"/>
            <a:r>
              <a:rPr lang="zh-CN" altLang="en-US" dirty="0" smtClean="0"/>
              <a:t>亮度变化：行星到地球的距离在变化</a:t>
            </a:r>
          </a:p>
          <a:p>
            <a:pPr eaLnBrk="1" hangingPunct="1"/>
            <a:endParaRPr lang="zh-CN" altLang="en-US" dirty="0" smtClean="0">
              <a:solidFill>
                <a:srgbClr val="00FF00"/>
              </a:solidFill>
            </a:endParaRPr>
          </a:p>
        </p:txBody>
      </p:sp>
      <p:pic>
        <p:nvPicPr>
          <p:cNvPr id="55300" name="Picture 4" descr="copernican-mo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933065"/>
            <a:ext cx="5801756" cy="357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342900" y="476672"/>
            <a:ext cx="8534400" cy="685800"/>
          </a:xfrm>
        </p:spPr>
        <p:txBody>
          <a:bodyPr/>
          <a:lstStyle/>
          <a:p>
            <a:pPr algn="ctr" eaLnBrk="1" hangingPunct="1"/>
            <a:r>
              <a:rPr lang="zh-CN" altLang="en-US" sz="4000" b="0" dirty="0" smtClean="0"/>
              <a:t>哥白尼革命</a:t>
            </a:r>
          </a:p>
        </p:txBody>
      </p:sp>
      <p:sp>
        <p:nvSpPr>
          <p:cNvPr id="57347" name="Rectangle 3"/>
          <p:cNvSpPr>
            <a:spLocks noGrp="1" noChangeArrowheads="1"/>
          </p:cNvSpPr>
          <p:nvPr>
            <p:ph type="body" idx="4294967295"/>
          </p:nvPr>
        </p:nvSpPr>
        <p:spPr>
          <a:xfrm>
            <a:off x="228600" y="1700808"/>
            <a:ext cx="8763000" cy="4176464"/>
          </a:xfrm>
        </p:spPr>
        <p:txBody>
          <a:bodyPr/>
          <a:lstStyle/>
          <a:p>
            <a:pPr eaLnBrk="1" hangingPunct="1">
              <a:lnSpc>
                <a:spcPct val="90000"/>
              </a:lnSpc>
            </a:pPr>
            <a:r>
              <a:rPr lang="zh-CN" altLang="en-US" dirty="0" smtClean="0">
                <a:latin typeface="Arial" panose="020B0604020202020204" pitchFamily="34" charset="0"/>
              </a:rPr>
              <a:t>托勒密</a:t>
            </a:r>
            <a:r>
              <a:rPr lang="zh-CN" altLang="en-US" dirty="0" smtClean="0">
                <a:latin typeface="Verdana" panose="020B0604030504040204" pitchFamily="34" charset="0"/>
              </a:rPr>
              <a:t>宇宙论的</a:t>
            </a:r>
            <a:r>
              <a:rPr lang="en-US" altLang="zh-CN" dirty="0" smtClean="0">
                <a:latin typeface="Verdana" panose="020B0604030504040204" pitchFamily="34" charset="0"/>
              </a:rPr>
              <a:t>3</a:t>
            </a:r>
            <a:r>
              <a:rPr lang="zh-CN" altLang="en-US" dirty="0" smtClean="0">
                <a:latin typeface="Verdana" panose="020B0604030504040204" pitchFamily="34" charset="0"/>
              </a:rPr>
              <a:t>个主要错误观点：</a:t>
            </a:r>
          </a:p>
          <a:p>
            <a:pPr lvl="1" eaLnBrk="1" hangingPunct="1">
              <a:lnSpc>
                <a:spcPct val="90000"/>
              </a:lnSpc>
              <a:buFont typeface="Wingdings" panose="05000000000000000000" pitchFamily="2" charset="2"/>
              <a:buNone/>
            </a:pPr>
            <a:r>
              <a:rPr lang="en-US" altLang="zh-CN" sz="3200" dirty="0" smtClean="0">
                <a:latin typeface="Verdana" panose="020B0604030504040204" pitchFamily="34" charset="0"/>
              </a:rPr>
              <a:t>1</a:t>
            </a:r>
            <a:r>
              <a:rPr lang="zh-CN" altLang="en-US" sz="3200" dirty="0" smtClean="0">
                <a:latin typeface="Verdana" panose="020B0604030504040204" pitchFamily="34" charset="0"/>
              </a:rPr>
              <a:t>、中心；    </a:t>
            </a:r>
            <a:r>
              <a:rPr lang="en-US" altLang="zh-CN" sz="3200" dirty="0" smtClean="0">
                <a:latin typeface="Verdana" panose="020B0604030504040204" pitchFamily="34" charset="0"/>
              </a:rPr>
              <a:t>2</a:t>
            </a:r>
            <a:r>
              <a:rPr lang="zh-CN" altLang="en-US" sz="3200" dirty="0" smtClean="0">
                <a:latin typeface="Verdana" panose="020B0604030504040204" pitchFamily="34" charset="0"/>
              </a:rPr>
              <a:t>、运动；  </a:t>
            </a:r>
            <a:r>
              <a:rPr lang="en-US" altLang="zh-CN" sz="3200" dirty="0" smtClean="0">
                <a:latin typeface="Verdana" panose="020B0604030504040204" pitchFamily="34" charset="0"/>
              </a:rPr>
              <a:t>3</a:t>
            </a:r>
            <a:r>
              <a:rPr lang="zh-CN" altLang="en-US" sz="3200" dirty="0" smtClean="0">
                <a:latin typeface="Verdana" panose="020B0604030504040204" pitchFamily="34" charset="0"/>
              </a:rPr>
              <a:t>、物质</a:t>
            </a:r>
          </a:p>
          <a:p>
            <a:pPr eaLnBrk="1" hangingPunct="1">
              <a:lnSpc>
                <a:spcPct val="90000"/>
              </a:lnSpc>
            </a:pPr>
            <a:endParaRPr lang="zh-CN" altLang="en-US" dirty="0" smtClean="0">
              <a:solidFill>
                <a:srgbClr val="00FF00"/>
              </a:solidFill>
              <a:latin typeface="Verdana" panose="020B0604030504040204" pitchFamily="34" charset="0"/>
            </a:endParaRPr>
          </a:p>
          <a:p>
            <a:pPr eaLnBrk="1" hangingPunct="1">
              <a:lnSpc>
                <a:spcPct val="90000"/>
              </a:lnSpc>
            </a:pPr>
            <a:r>
              <a:rPr lang="zh-CN" altLang="en-US" dirty="0" smtClean="0">
                <a:latin typeface="Verdana" panose="020B0604030504040204" pitchFamily="34" charset="0"/>
              </a:rPr>
              <a:t>哥白尼挑战了</a:t>
            </a:r>
            <a:r>
              <a:rPr lang="en-US" altLang="zh-CN" dirty="0" smtClean="0">
                <a:latin typeface="Verdana" panose="020B0604030504040204" pitchFamily="34" charset="0"/>
              </a:rPr>
              <a:t>1</a:t>
            </a:r>
            <a:r>
              <a:rPr lang="zh-CN" altLang="en-US" dirty="0" smtClean="0">
                <a:latin typeface="Verdana" panose="020B0604030504040204" pitchFamily="34" charset="0"/>
              </a:rPr>
              <a:t>，但没有挑战</a:t>
            </a:r>
            <a:r>
              <a:rPr lang="en-US" altLang="zh-CN" dirty="0" smtClean="0">
                <a:latin typeface="Verdana" panose="020B0604030504040204" pitchFamily="34" charset="0"/>
              </a:rPr>
              <a:t>2</a:t>
            </a:r>
            <a:r>
              <a:rPr lang="zh-CN" altLang="en-US" dirty="0" smtClean="0">
                <a:latin typeface="Verdana" panose="020B0604030504040204" pitchFamily="34" charset="0"/>
              </a:rPr>
              <a:t>，且隐含了</a:t>
            </a:r>
            <a:r>
              <a:rPr lang="en-US" altLang="zh-CN" dirty="0" smtClean="0">
                <a:latin typeface="Verdana" panose="020B0604030504040204" pitchFamily="34" charset="0"/>
              </a:rPr>
              <a:t>3</a:t>
            </a:r>
          </a:p>
          <a:p>
            <a:pPr eaLnBrk="1" hangingPunct="1">
              <a:lnSpc>
                <a:spcPct val="90000"/>
              </a:lnSpc>
            </a:pPr>
            <a:endParaRPr lang="en-US" altLang="zh-CN" dirty="0" smtClean="0">
              <a:solidFill>
                <a:srgbClr val="00FF00"/>
              </a:solidFill>
              <a:latin typeface="Verdana" panose="020B0604030504040204" pitchFamily="34" charset="0"/>
            </a:endParaRPr>
          </a:p>
          <a:p>
            <a:pPr eaLnBrk="1" hangingPunct="1">
              <a:lnSpc>
                <a:spcPct val="90000"/>
              </a:lnSpc>
            </a:pPr>
            <a:r>
              <a:rPr lang="zh-CN" altLang="en-US" dirty="0" smtClean="0">
                <a:latin typeface="Arial" panose="020B0604020202020204" pitchFamily="34" charset="0"/>
              </a:rPr>
              <a:t>托勒密体系是教会根深蒂固的教条 </a:t>
            </a:r>
            <a:r>
              <a:rPr lang="en-US" altLang="zh-CN" dirty="0" smtClean="0">
                <a:latin typeface="Arial" panose="020B0604020202020204" pitchFamily="34" charset="0"/>
              </a:rPr>
              <a:t>+</a:t>
            </a:r>
            <a:r>
              <a:rPr lang="zh-CN" altLang="en-US" dirty="0" smtClean="0">
                <a:latin typeface="Arial" panose="020B0604020202020204" pitchFamily="34" charset="0"/>
              </a:rPr>
              <a:t>日心说预测行星运动的“准确性”和地心说不相上下，因此日心说并不被接受</a:t>
            </a:r>
            <a:endParaRPr lang="zh-CN" altLang="en-US" dirty="0" smtClean="0">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 "/>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81772" y="198165"/>
            <a:ext cx="2593975" cy="3403600"/>
          </a:xfrm>
          <a:noFill/>
        </p:spPr>
      </p:pic>
      <p:pic>
        <p:nvPicPr>
          <p:cNvPr id="59395" name="Picture 3" descr="image27a">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853" y="1159775"/>
            <a:ext cx="23653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4" descr="uranibor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9793" y="1159775"/>
            <a:ext cx="3783013" cy="364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 Box 5"/>
          <p:cNvSpPr txBox="1">
            <a:spLocks noChangeArrowheads="1"/>
          </p:cNvSpPr>
          <p:nvPr/>
        </p:nvSpPr>
        <p:spPr bwMode="auto">
          <a:xfrm>
            <a:off x="2843213" y="1773238"/>
            <a:ext cx="1436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eaLnBrk="1" hangingPunct="1">
              <a:spcBef>
                <a:spcPct val="0"/>
              </a:spcBef>
              <a:buFont typeface="Arial" panose="020B0604020202020204" pitchFamily="34" charset="0"/>
              <a:buNone/>
            </a:pPr>
            <a:r>
              <a:rPr lang="en-US" altLang="zh-CN" sz="2400" dirty="0" err="1">
                <a:solidFill>
                  <a:srgbClr val="FF0000"/>
                </a:solidFill>
                <a:latin typeface="Times New Roman" panose="02020603050405020304" pitchFamily="18" charset="0"/>
                <a:ea typeface="宋体" panose="02010600030101010101" pitchFamily="2" charset="-122"/>
              </a:rPr>
              <a:t>Uraniburg</a:t>
            </a:r>
            <a:endParaRPr lang="en-US" altLang="zh-CN" sz="2400" dirty="0">
              <a:solidFill>
                <a:srgbClr val="FF0000"/>
              </a:solidFill>
              <a:latin typeface="Times New Roman" panose="02020603050405020304" pitchFamily="18" charset="0"/>
              <a:ea typeface="宋体" panose="02010600030101010101" pitchFamily="2" charset="-122"/>
            </a:endParaRPr>
          </a:p>
        </p:txBody>
      </p:sp>
      <p:sp>
        <p:nvSpPr>
          <p:cNvPr id="59398" name="Rectangle 6"/>
          <p:cNvSpPr>
            <a:spLocks noGrp="1" noChangeArrowheads="1"/>
          </p:cNvSpPr>
          <p:nvPr>
            <p:ph type="title" idx="4294967295"/>
          </p:nvPr>
        </p:nvSpPr>
        <p:spPr>
          <a:xfrm>
            <a:off x="2829643" y="265763"/>
            <a:ext cx="5724128" cy="762000"/>
          </a:xfrm>
        </p:spPr>
        <p:txBody>
          <a:bodyPr/>
          <a:lstStyle/>
          <a:p>
            <a:pPr eaLnBrk="1" hangingPunct="1"/>
            <a:r>
              <a:rPr lang="zh-CN" altLang="en-US" sz="4000" b="0" dirty="0" smtClean="0"/>
              <a:t> 第谷</a:t>
            </a:r>
            <a:r>
              <a:rPr lang="en-US" altLang="zh-CN" sz="4000" b="0" dirty="0" smtClean="0"/>
              <a:t>·</a:t>
            </a:r>
            <a:r>
              <a:rPr lang="zh-CN" altLang="en-US" sz="4000" b="0" dirty="0" smtClean="0"/>
              <a:t>布拉赫的杰出观测</a:t>
            </a:r>
          </a:p>
        </p:txBody>
      </p:sp>
      <p:sp>
        <p:nvSpPr>
          <p:cNvPr id="45063" name="Text Box 9"/>
          <p:cNvSpPr txBox="1">
            <a:spLocks noChangeArrowheads="1"/>
          </p:cNvSpPr>
          <p:nvPr/>
        </p:nvSpPr>
        <p:spPr bwMode="auto">
          <a:xfrm>
            <a:off x="208509" y="4977009"/>
            <a:ext cx="5269407"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914400" indent="-45720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371600" indent="-4572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828800" indent="-4572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286000" indent="-4572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743200" indent="-4572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3200400" indent="-4572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657600" indent="-4572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4114800" indent="-4572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marL="0" indent="0">
              <a:lnSpc>
                <a:spcPct val="90000"/>
              </a:lnSpc>
              <a:spcBef>
                <a:spcPct val="50000"/>
              </a:spcBef>
              <a:buNone/>
            </a:pPr>
            <a:r>
              <a:rPr lang="zh-CN" altLang="en-US" dirty="0" smtClean="0">
                <a:latin typeface="Arial" panose="020B0604020202020204" pitchFamily="34" charset="0"/>
              </a:rPr>
              <a:t>（伽利略）望远镜</a:t>
            </a:r>
            <a:r>
              <a:rPr lang="zh-CN" altLang="en-US" dirty="0">
                <a:latin typeface="Arial" panose="020B0604020202020204" pitchFamily="34" charset="0"/>
              </a:rPr>
              <a:t>之前</a:t>
            </a:r>
            <a:r>
              <a:rPr lang="zh-CN" altLang="en-US" dirty="0" smtClean="0">
                <a:latin typeface="Arial" panose="020B0604020202020204" pitchFamily="34" charset="0"/>
              </a:rPr>
              <a:t>，做出最好</a:t>
            </a:r>
            <a:r>
              <a:rPr lang="zh-CN" altLang="en-US" dirty="0">
                <a:latin typeface="Arial" panose="020B0604020202020204" pitchFamily="34" charset="0"/>
              </a:rPr>
              <a:t>的天文仪器和最精确</a:t>
            </a:r>
            <a:r>
              <a:rPr lang="zh-CN" altLang="en-US" dirty="0" smtClean="0">
                <a:latin typeface="Arial" panose="020B0604020202020204" pitchFamily="34" charset="0"/>
              </a:rPr>
              <a:t>的天文观测</a:t>
            </a:r>
            <a:endParaRPr lang="zh-CN" altLang="en-US" dirty="0">
              <a:latin typeface="Arial" panose="020B0604020202020204" pitchFamily="34" charset="0"/>
            </a:endParaRPr>
          </a:p>
        </p:txBody>
      </p:sp>
      <p:pic>
        <p:nvPicPr>
          <p:cNvPr id="45064" name="Picture 10" descr="brahe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2769" y="2230438"/>
            <a:ext cx="3360737"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Text Box 9"/>
          <p:cNvSpPr txBox="1">
            <a:spLocks noChangeArrowheads="1"/>
          </p:cNvSpPr>
          <p:nvPr/>
        </p:nvSpPr>
        <p:spPr bwMode="auto">
          <a:xfrm>
            <a:off x="223104" y="3632200"/>
            <a:ext cx="28813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 typeface="Arial" charset="0"/>
              <a:buNone/>
              <a:defRPr/>
            </a:pPr>
            <a:r>
              <a:rPr lang="en-US" altLang="zh-CN" sz="2800" b="1" u="sng" dirty="0" err="1">
                <a:solidFill>
                  <a:schemeClr val="bg1"/>
                </a:solidFill>
                <a:latin typeface="Arial" charset="0"/>
                <a:ea typeface="华文行楷" charset="-122"/>
              </a:rPr>
              <a:t>Tycho</a:t>
            </a:r>
            <a:r>
              <a:rPr lang="en-US" altLang="zh-CN" sz="2800" b="1" u="sng" dirty="0">
                <a:solidFill>
                  <a:schemeClr val="bg1"/>
                </a:solidFill>
                <a:latin typeface="Arial" charset="0"/>
                <a:ea typeface="华文行楷" charset="-122"/>
              </a:rPr>
              <a:t> Brahe (1546-1601 )</a:t>
            </a:r>
            <a:endParaRPr lang="zh-CN" altLang="en-US" sz="2800" b="1" u="sng" dirty="0">
              <a:solidFill>
                <a:schemeClr val="bg1"/>
              </a:solidFill>
              <a:latin typeface="Arial" charset="0"/>
              <a:ea typeface="华文行楷" charset="-122"/>
            </a:endParaRPr>
          </a:p>
        </p:txBody>
      </p:sp>
      <p:sp>
        <p:nvSpPr>
          <p:cNvPr id="2" name="文本框 1"/>
          <p:cNvSpPr txBox="1"/>
          <p:nvPr/>
        </p:nvSpPr>
        <p:spPr>
          <a:xfrm>
            <a:off x="3524821" y="3956947"/>
            <a:ext cx="1683607" cy="646331"/>
          </a:xfrm>
          <a:prstGeom prst="rect">
            <a:avLst/>
          </a:prstGeom>
          <a:noFill/>
        </p:spPr>
        <p:txBody>
          <a:bodyPr wrap="square" rtlCol="0">
            <a:spAutoFit/>
          </a:bodyPr>
          <a:lstStyle/>
          <a:p>
            <a:r>
              <a:rPr lang="zh-CN" altLang="en-US" sz="3600" dirty="0">
                <a:solidFill>
                  <a:srgbClr val="FF0000"/>
                </a:solidFill>
                <a:latin typeface="黑体" panose="02010609060101010101" pitchFamily="49" charset="-122"/>
                <a:ea typeface="黑体" panose="02010609060101010101" pitchFamily="49" charset="-122"/>
              </a:rPr>
              <a:t>天文堡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5064"/>
                                        </p:tgtEl>
                                        <p:attrNameLst>
                                          <p:attrName>style.visibility</p:attrName>
                                        </p:attrNameLst>
                                      </p:cBhvr>
                                      <p:to>
                                        <p:strVal val="visible"/>
                                      </p:to>
                                    </p:set>
                                    <p:animEffect transition="in" filter="box(in)">
                                      <p:cBhvr>
                                        <p:cTn id="7" dur="500"/>
                                        <p:tgtEl>
                                          <p:spTgt spid="45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468959" y="476672"/>
            <a:ext cx="8534400" cy="685800"/>
          </a:xfrm>
        </p:spPr>
        <p:txBody>
          <a:bodyPr/>
          <a:lstStyle/>
          <a:p>
            <a:pPr algn="ctr" eaLnBrk="1" hangingPunct="1"/>
            <a:r>
              <a:rPr lang="zh-CN" altLang="en-US" sz="4400" b="0" dirty="0" smtClean="0"/>
              <a:t>第谷的主要天文贡献</a:t>
            </a:r>
          </a:p>
        </p:txBody>
      </p:sp>
      <p:sp>
        <p:nvSpPr>
          <p:cNvPr id="61443" name="Rectangle 3"/>
          <p:cNvSpPr>
            <a:spLocks noGrp="1" noChangeArrowheads="1"/>
          </p:cNvSpPr>
          <p:nvPr>
            <p:ph type="body" idx="4294967295"/>
          </p:nvPr>
        </p:nvSpPr>
        <p:spPr>
          <a:xfrm>
            <a:off x="228600" y="1628800"/>
            <a:ext cx="8763000" cy="4695800"/>
          </a:xfrm>
        </p:spPr>
        <p:txBody>
          <a:bodyPr/>
          <a:lstStyle/>
          <a:p>
            <a:pPr eaLnBrk="1" hangingPunct="1"/>
            <a:r>
              <a:rPr lang="zh-CN" altLang="en-US" dirty="0" smtClean="0">
                <a:latin typeface="Arial" panose="020B0604020202020204" pitchFamily="34" charset="0"/>
              </a:rPr>
              <a:t>对行星（特别是火星）的观测为开普勒建立正确的太阳系模型提供了至关重要的数据</a:t>
            </a:r>
            <a:endParaRPr lang="en-US" altLang="zh-CN" dirty="0" smtClean="0">
              <a:latin typeface="Arial" panose="020B0604020202020204" pitchFamily="34" charset="0"/>
            </a:endParaRPr>
          </a:p>
          <a:p>
            <a:pPr eaLnBrk="1" hangingPunct="1"/>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1572</a:t>
            </a:r>
            <a:r>
              <a:rPr lang="zh-CN" altLang="en-US" dirty="0" smtClean="0">
                <a:latin typeface="Arial" panose="020B0604020202020204" pitchFamily="34" charset="0"/>
              </a:rPr>
              <a:t>年，发现一颗</a:t>
            </a:r>
            <a:r>
              <a:rPr lang="en-US" altLang="zh-CN" dirty="0" err="1" smtClean="0">
                <a:latin typeface="Arial" panose="020B0604020202020204" pitchFamily="34" charset="0"/>
              </a:rPr>
              <a:t>Ia</a:t>
            </a:r>
            <a:r>
              <a:rPr lang="zh-CN" altLang="en-US" dirty="0" smtClean="0">
                <a:latin typeface="Arial" panose="020B0604020202020204" pitchFamily="34" charset="0"/>
              </a:rPr>
              <a:t>型超新星，现为第谷超新星遗迹</a:t>
            </a:r>
          </a:p>
          <a:p>
            <a:pPr eaLnBrk="1" hangingPunct="1"/>
            <a:r>
              <a:rPr lang="en-US" altLang="zh-CN" dirty="0" smtClean="0">
                <a:latin typeface="Arial" panose="020B0604020202020204" pitchFamily="34" charset="0"/>
              </a:rPr>
              <a:t>……</a:t>
            </a:r>
          </a:p>
          <a:p>
            <a:pPr eaLnBrk="1" hangingPunct="1"/>
            <a:endParaRPr lang="zh-CN" altLang="en-US" dirty="0" smtClean="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kep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124766"/>
            <a:ext cx="2768600" cy="34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3" descr="kep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3429000"/>
            <a:ext cx="2763837"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4"/>
          <p:cNvSpPr>
            <a:spLocks noGrp="1" noChangeArrowheads="1"/>
          </p:cNvSpPr>
          <p:nvPr>
            <p:ph type="title" idx="4294967295"/>
          </p:nvPr>
        </p:nvSpPr>
        <p:spPr>
          <a:xfrm>
            <a:off x="179388" y="549274"/>
            <a:ext cx="8286750" cy="1295549"/>
          </a:xfrm>
        </p:spPr>
        <p:txBody>
          <a:bodyPr/>
          <a:lstStyle/>
          <a:p>
            <a:pPr algn="l" eaLnBrk="1" hangingPunct="1"/>
            <a:r>
              <a:rPr lang="zh-CN" altLang="en-US" sz="3600" b="0" dirty="0" smtClean="0"/>
              <a:t>开普勒 </a:t>
            </a:r>
            <a:r>
              <a:rPr lang="en-US" altLang="zh-CN" sz="3600" b="0" dirty="0" smtClean="0"/>
              <a:t>Johannes Kepler (1571-1630) </a:t>
            </a:r>
            <a:br>
              <a:rPr lang="en-US" altLang="zh-CN" sz="3600" b="0" dirty="0" smtClean="0"/>
            </a:br>
            <a:r>
              <a:rPr lang="zh-CN" altLang="en-US" sz="3600" b="0" dirty="0" smtClean="0"/>
              <a:t>行星运动三定律</a:t>
            </a:r>
          </a:p>
        </p:txBody>
      </p:sp>
      <p:sp>
        <p:nvSpPr>
          <p:cNvPr id="65541" name="Rectangle 5"/>
          <p:cNvSpPr>
            <a:spLocks noChangeArrowheads="1"/>
          </p:cNvSpPr>
          <p:nvPr/>
        </p:nvSpPr>
        <p:spPr bwMode="auto">
          <a:xfrm>
            <a:off x="250825" y="2780929"/>
            <a:ext cx="5840413" cy="165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lnSpc>
                <a:spcPct val="90000"/>
              </a:lnSpc>
            </a:pPr>
            <a:r>
              <a:rPr lang="en-US" altLang="zh-CN" dirty="0">
                <a:latin typeface="Arial" panose="020B0604020202020204" pitchFamily="34" charset="0"/>
              </a:rPr>
              <a:t>1600</a:t>
            </a:r>
            <a:r>
              <a:rPr lang="zh-CN" altLang="en-US" dirty="0">
                <a:latin typeface="Arial" panose="020B0604020202020204" pitchFamily="34" charset="0"/>
              </a:rPr>
              <a:t>年，成为第谷的助手</a:t>
            </a:r>
          </a:p>
          <a:p>
            <a:pPr eaLnBrk="1" hangingPunct="1">
              <a:lnSpc>
                <a:spcPct val="90000"/>
              </a:lnSpc>
              <a:spcBef>
                <a:spcPct val="0"/>
              </a:spcBef>
              <a:buFont typeface="Arial" panose="020B0604020202020204" pitchFamily="34" charset="0"/>
              <a:buChar char="•"/>
            </a:pPr>
            <a:endParaRPr lang="en-US" altLang="zh-CN" dirty="0">
              <a:latin typeface="Arial" panose="020B0604020202020204" pitchFamily="34" charset="0"/>
            </a:endParaRPr>
          </a:p>
          <a:p>
            <a:pPr eaLnBrk="1" hangingPunct="1">
              <a:lnSpc>
                <a:spcPct val="90000"/>
              </a:lnSpc>
              <a:spcBef>
                <a:spcPct val="0"/>
              </a:spcBef>
            </a:pPr>
            <a:r>
              <a:rPr lang="en-US" altLang="zh-CN" dirty="0">
                <a:latin typeface="Arial" panose="020B0604020202020204" pitchFamily="34" charset="0"/>
              </a:rPr>
              <a:t>1605</a:t>
            </a:r>
            <a:r>
              <a:rPr lang="zh-CN" altLang="en-US" dirty="0" smtClean="0">
                <a:latin typeface="Arial" panose="020B0604020202020204" pitchFamily="34" charset="0"/>
              </a:rPr>
              <a:t>年，发现行星</a:t>
            </a:r>
            <a:r>
              <a:rPr lang="zh-CN" altLang="en-US" dirty="0">
                <a:latin typeface="Arial" panose="020B0604020202020204" pitchFamily="34" charset="0"/>
              </a:rPr>
              <a:t>运动</a:t>
            </a:r>
            <a:r>
              <a:rPr lang="zh-CN" altLang="en-US" dirty="0" smtClean="0">
                <a:latin typeface="Arial" panose="020B0604020202020204" pitchFamily="34" charset="0"/>
              </a:rPr>
              <a:t>定律</a:t>
            </a:r>
            <a:endParaRPr lang="zh-CN" altLang="en-US"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ctrTitle" idx="4294967295"/>
          </p:nvPr>
        </p:nvSpPr>
        <p:spPr>
          <a:xfrm>
            <a:off x="762000" y="838200"/>
            <a:ext cx="7772400" cy="1447800"/>
          </a:xfrm>
        </p:spPr>
        <p:txBody>
          <a:bodyPr/>
          <a:lstStyle/>
          <a:p>
            <a:pPr algn="ctr" eaLnBrk="1" hangingPunct="1"/>
            <a:r>
              <a:rPr lang="zh-CN" altLang="en-US" sz="9600" u="none" smtClean="0">
                <a:ea typeface="华文行楷" panose="02010800040101010101" pitchFamily="2" charset="-122"/>
              </a:rPr>
              <a:t>天文学导论</a:t>
            </a:r>
          </a:p>
        </p:txBody>
      </p:sp>
      <p:sp>
        <p:nvSpPr>
          <p:cNvPr id="27651" name="Rectangle 3"/>
          <p:cNvSpPr>
            <a:spLocks noGrp="1" noChangeArrowheads="1"/>
          </p:cNvSpPr>
          <p:nvPr>
            <p:ph type="subTitle" idx="4294967295"/>
          </p:nvPr>
        </p:nvSpPr>
        <p:spPr>
          <a:xfrm>
            <a:off x="684213" y="2565400"/>
            <a:ext cx="7924800" cy="2808288"/>
          </a:xfrm>
        </p:spPr>
        <p:txBody>
          <a:bodyPr/>
          <a:lstStyle/>
          <a:p>
            <a:pPr marL="0" indent="0" algn="ctr">
              <a:lnSpc>
                <a:spcPct val="90000"/>
              </a:lnSpc>
              <a:spcBef>
                <a:spcPct val="50000"/>
              </a:spcBef>
              <a:buFont typeface="Wingdings" panose="05000000000000000000" pitchFamily="2" charset="2"/>
              <a:buNone/>
            </a:pPr>
            <a:r>
              <a:rPr lang="zh-CN" altLang="en-US" sz="4800" b="1" dirty="0" smtClean="0"/>
              <a:t>第</a:t>
            </a:r>
            <a:r>
              <a:rPr lang="en-US" altLang="zh-CN" sz="4800" b="1" dirty="0" smtClean="0"/>
              <a:t>2</a:t>
            </a:r>
            <a:r>
              <a:rPr lang="zh-CN" altLang="en-US" sz="4800" b="1" dirty="0" smtClean="0"/>
              <a:t>讲</a:t>
            </a:r>
          </a:p>
          <a:p>
            <a:pPr marL="0" indent="0" algn="ctr">
              <a:lnSpc>
                <a:spcPct val="90000"/>
              </a:lnSpc>
              <a:spcBef>
                <a:spcPct val="50000"/>
              </a:spcBef>
              <a:buFont typeface="Wingdings" panose="05000000000000000000" pitchFamily="2" charset="2"/>
              <a:buNone/>
            </a:pPr>
            <a:r>
              <a:rPr lang="zh-CN" altLang="en-US" sz="4800" b="1" dirty="0" smtClean="0"/>
              <a:t>天体的运动</a:t>
            </a:r>
          </a:p>
          <a:p>
            <a:pPr marL="0" indent="0" algn="ctr">
              <a:lnSpc>
                <a:spcPct val="90000"/>
              </a:lnSpc>
              <a:spcBef>
                <a:spcPct val="50000"/>
              </a:spcBef>
              <a:buFont typeface="Wingdings" panose="05000000000000000000" pitchFamily="2" charset="2"/>
              <a:buNone/>
            </a:pPr>
            <a:r>
              <a:rPr lang="zh-CN" altLang="en-US" sz="4800" b="1" dirty="0" smtClean="0"/>
              <a:t>（天文学发展史）</a:t>
            </a:r>
            <a:endParaRPr lang="zh-CN" altLang="en-US" sz="4800" dirty="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pPr algn="ctr" eaLnBrk="1" hangingPunct="1"/>
            <a:r>
              <a:rPr lang="zh-CN" altLang="en-US" sz="4400" b="0" dirty="0" smtClean="0"/>
              <a:t>开普勒第一定律：轨道形状</a:t>
            </a:r>
          </a:p>
        </p:txBody>
      </p:sp>
      <p:sp>
        <p:nvSpPr>
          <p:cNvPr id="67587" name="Rectangle 3"/>
          <p:cNvSpPr>
            <a:spLocks noGrp="1" noChangeArrowheads="1"/>
          </p:cNvSpPr>
          <p:nvPr>
            <p:ph type="body" idx="4294967295"/>
          </p:nvPr>
        </p:nvSpPr>
        <p:spPr>
          <a:xfrm>
            <a:off x="228600" y="1214438"/>
            <a:ext cx="8763000" cy="5110162"/>
          </a:xfrm>
        </p:spPr>
        <p:txBody>
          <a:bodyPr/>
          <a:lstStyle/>
          <a:p>
            <a:pPr eaLnBrk="1" hangingPunct="1"/>
            <a:r>
              <a:rPr lang="zh-CN" altLang="en-US" dirty="0" smtClean="0"/>
              <a:t>行星以</a:t>
            </a:r>
            <a:r>
              <a:rPr lang="zh-CN" altLang="en-US" dirty="0" smtClean="0">
                <a:solidFill>
                  <a:srgbClr val="FFFF00"/>
                </a:solidFill>
              </a:rPr>
              <a:t>椭圆轨道</a:t>
            </a:r>
            <a:r>
              <a:rPr lang="zh-CN" altLang="en-US" dirty="0" smtClean="0"/>
              <a:t>环绕太阳运行，太阳位于椭圆的一个焦点上</a:t>
            </a:r>
          </a:p>
        </p:txBody>
      </p:sp>
      <p:pic>
        <p:nvPicPr>
          <p:cNvPr id="51207" name="Picture 7"/>
          <p:cNvPicPr>
            <a:picLocks noChangeAspect="1" noChangeArrowheads="1"/>
          </p:cNvPicPr>
          <p:nvPr/>
        </p:nvPicPr>
        <p:blipFill>
          <a:blip r:embed="rId3"/>
          <a:srcRect/>
          <a:stretch>
            <a:fillRect/>
          </a:stretch>
        </p:blipFill>
        <p:spPr bwMode="auto">
          <a:xfrm>
            <a:off x="1835150" y="2349500"/>
            <a:ext cx="5622925"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1208" name="Text Box 8"/>
          <p:cNvSpPr txBox="1">
            <a:spLocks noChangeArrowheads="1"/>
          </p:cNvSpPr>
          <p:nvPr/>
        </p:nvSpPr>
        <p:spPr bwMode="auto">
          <a:xfrm>
            <a:off x="468313" y="4365625"/>
            <a:ext cx="1366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buFont typeface="Arial" charset="0"/>
              <a:buNone/>
              <a:defRPr/>
            </a:pPr>
            <a:endParaRPr lang="zh-CN" altLang="en-US">
              <a:latin typeface="Arial" charset="0"/>
              <a:ea typeface="华文行楷" charset="-122"/>
            </a:endParaRPr>
          </a:p>
        </p:txBody>
      </p:sp>
      <p:sp>
        <p:nvSpPr>
          <p:cNvPr id="51210" name="Text Box 10"/>
          <p:cNvSpPr txBox="1">
            <a:spLocks noChangeArrowheads="1"/>
          </p:cNvSpPr>
          <p:nvPr/>
        </p:nvSpPr>
        <p:spPr bwMode="auto">
          <a:xfrm>
            <a:off x="468313" y="4508500"/>
            <a:ext cx="1584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buFont typeface="Arial" charset="0"/>
              <a:buNone/>
              <a:defRPr/>
            </a:pPr>
            <a:r>
              <a:rPr lang="zh-CN" altLang="en-US" sz="3200" dirty="0">
                <a:solidFill>
                  <a:srgbClr val="00FF00"/>
                </a:solidFill>
                <a:latin typeface="Arial" charset="0"/>
                <a:ea typeface="华文行楷" charset="-122"/>
              </a:rPr>
              <a:t>近日点</a:t>
            </a:r>
          </a:p>
        </p:txBody>
      </p:sp>
      <p:sp>
        <p:nvSpPr>
          <p:cNvPr id="51211" name="Text Box 11"/>
          <p:cNvSpPr txBox="1">
            <a:spLocks noChangeArrowheads="1"/>
          </p:cNvSpPr>
          <p:nvPr/>
        </p:nvSpPr>
        <p:spPr bwMode="auto">
          <a:xfrm>
            <a:off x="7308850" y="4508500"/>
            <a:ext cx="1584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anose="020B0604020202020204" pitchFamily="34" charset="0"/>
                <a:ea typeface="华文行楷" panose="02010800040101010101" pitchFamily="2" charset="-122"/>
              </a:defRPr>
            </a:lvl1pPr>
            <a:lvl2pPr marL="742950" indent="-285750">
              <a:defRPr sz="2400">
                <a:solidFill>
                  <a:schemeClr val="tx1"/>
                </a:solidFill>
                <a:latin typeface="Arial" panose="020B0604020202020204" pitchFamily="34" charset="0"/>
                <a:ea typeface="华文行楷" panose="02010800040101010101" pitchFamily="2" charset="-122"/>
              </a:defRPr>
            </a:lvl2pPr>
            <a:lvl3pPr marL="1143000" indent="-228600">
              <a:defRPr sz="2400">
                <a:solidFill>
                  <a:schemeClr val="tx1"/>
                </a:solidFill>
                <a:latin typeface="Arial" panose="020B0604020202020204" pitchFamily="34" charset="0"/>
                <a:ea typeface="华文行楷" panose="02010800040101010101" pitchFamily="2" charset="-122"/>
              </a:defRPr>
            </a:lvl3pPr>
            <a:lvl4pPr marL="1600200" indent="-228600">
              <a:defRPr sz="2400">
                <a:solidFill>
                  <a:schemeClr val="tx1"/>
                </a:solidFill>
                <a:latin typeface="Arial" panose="020B0604020202020204" pitchFamily="34" charset="0"/>
                <a:ea typeface="华文行楷" panose="02010800040101010101" pitchFamily="2" charset="-122"/>
              </a:defRPr>
            </a:lvl4pPr>
            <a:lvl5pPr marL="2057400" indent="-228600">
              <a:defRPr sz="2400">
                <a:solidFill>
                  <a:schemeClr val="tx1"/>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9pPr>
          </a:lstStyle>
          <a:p>
            <a:pPr algn="ctr">
              <a:spcBef>
                <a:spcPct val="50000"/>
              </a:spcBef>
              <a:buFont typeface="Arial" panose="020B0604020202020204" pitchFamily="34" charset="0"/>
              <a:buNone/>
              <a:defRPr/>
            </a:pPr>
            <a:r>
              <a:rPr lang="zh-CN" altLang="en-US" sz="3200" dirty="0" smtClean="0">
                <a:solidFill>
                  <a:srgbClr val="00FF00"/>
                </a:solidFill>
              </a:rPr>
              <a:t>远日点</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algn="ctr"/>
            <a:r>
              <a:rPr lang="en-US" altLang="zh-CN" sz="4000" dirty="0" smtClean="0"/>
              <a:t>(</a:t>
            </a:r>
            <a:r>
              <a:rPr lang="zh-CN" altLang="en-US" sz="4000" dirty="0" smtClean="0"/>
              <a:t>太阳系</a:t>
            </a:r>
            <a:r>
              <a:rPr lang="en-US" altLang="zh-CN" sz="4000" dirty="0" smtClean="0"/>
              <a:t>) </a:t>
            </a:r>
            <a:r>
              <a:rPr lang="zh-CN" altLang="en-US" sz="4000" dirty="0" smtClean="0"/>
              <a:t>行星轨道近似圆轨道</a:t>
            </a:r>
          </a:p>
        </p:txBody>
      </p:sp>
      <p:sp>
        <p:nvSpPr>
          <p:cNvPr id="69635" name="Rectangle 3"/>
          <p:cNvSpPr>
            <a:spLocks noGrp="1" noChangeArrowheads="1"/>
          </p:cNvSpPr>
          <p:nvPr>
            <p:ph type="body" idx="1"/>
          </p:nvPr>
        </p:nvSpPr>
        <p:spPr/>
        <p:txBody>
          <a:bodyPr/>
          <a:lstStyle/>
          <a:p>
            <a:endParaRPr lang="zh-CN" altLang="en-US" dirty="0" smtClean="0"/>
          </a:p>
        </p:txBody>
      </p:sp>
      <p:pic>
        <p:nvPicPr>
          <p:cNvPr id="305156" name="Picture 4"/>
          <p:cNvPicPr>
            <a:picLocks noChangeAspect="1" noChangeArrowheads="1"/>
          </p:cNvPicPr>
          <p:nvPr/>
        </p:nvPicPr>
        <p:blipFill>
          <a:blip r:embed="rId3"/>
          <a:srcRect/>
          <a:stretch>
            <a:fillRect/>
          </a:stretch>
        </p:blipFill>
        <p:spPr bwMode="auto">
          <a:xfrm>
            <a:off x="225261" y="1066800"/>
            <a:ext cx="57404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05157" name="Picture 5"/>
          <p:cNvPicPr>
            <a:picLocks noChangeAspect="1" noChangeArrowheads="1"/>
          </p:cNvPicPr>
          <p:nvPr/>
        </p:nvPicPr>
        <p:blipFill>
          <a:blip r:embed="rId4"/>
          <a:srcRect/>
          <a:stretch>
            <a:fillRect/>
          </a:stretch>
        </p:blipFill>
        <p:spPr bwMode="auto">
          <a:xfrm>
            <a:off x="3627438" y="3933056"/>
            <a:ext cx="5364162" cy="278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342900" y="255414"/>
            <a:ext cx="8534400" cy="685800"/>
          </a:xfrm>
        </p:spPr>
        <p:txBody>
          <a:bodyPr/>
          <a:lstStyle/>
          <a:p>
            <a:pPr algn="ctr" eaLnBrk="1" hangingPunct="1"/>
            <a:r>
              <a:rPr lang="zh-CN" altLang="en-US" sz="4000" dirty="0" smtClean="0"/>
              <a:t>开普勒</a:t>
            </a:r>
            <a:r>
              <a:rPr lang="zh-CN" altLang="en-US" sz="4000" b="0" dirty="0" smtClean="0"/>
              <a:t>第二</a:t>
            </a:r>
            <a:r>
              <a:rPr lang="zh-CN" altLang="en-US" sz="4000" dirty="0" smtClean="0"/>
              <a:t>定律：行星速度</a:t>
            </a:r>
          </a:p>
        </p:txBody>
      </p:sp>
      <p:sp>
        <p:nvSpPr>
          <p:cNvPr id="71683" name="Rectangle 3"/>
          <p:cNvSpPr>
            <a:spLocks noGrp="1" noChangeArrowheads="1"/>
          </p:cNvSpPr>
          <p:nvPr>
            <p:ph type="body" idx="4294967295"/>
          </p:nvPr>
        </p:nvSpPr>
        <p:spPr>
          <a:xfrm>
            <a:off x="228600" y="941214"/>
            <a:ext cx="8763000" cy="1640332"/>
          </a:xfrm>
        </p:spPr>
        <p:txBody>
          <a:bodyPr/>
          <a:lstStyle/>
          <a:p>
            <a:pPr eaLnBrk="1" hangingPunct="1"/>
            <a:r>
              <a:rPr lang="zh-CN" altLang="en-US" dirty="0" smtClean="0"/>
              <a:t>行星和太阳的（假想）连线在相同的时间内扫过相等的面积 </a:t>
            </a:r>
            <a:r>
              <a:rPr lang="zh-CN" altLang="en-US" dirty="0" smtClean="0">
                <a:sym typeface="Wingdings" panose="05000000000000000000" pitchFamily="2" charset="2"/>
              </a:rPr>
              <a:t> 行星越接近太阳则运行速度越快</a:t>
            </a:r>
            <a:endParaRPr lang="zh-CN" altLang="en-US" dirty="0" smtClean="0"/>
          </a:p>
        </p:txBody>
      </p:sp>
      <p:pic>
        <p:nvPicPr>
          <p:cNvPr id="71684" name="Picture 5" descr="keple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153" y="2124346"/>
            <a:ext cx="4572000" cy="228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1685" name="Picture 8" descr="Kepler 2nd La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63" y="2883005"/>
            <a:ext cx="4289725" cy="331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 Box 6"/>
          <p:cNvSpPr txBox="1">
            <a:spLocks noChangeArrowheads="1"/>
          </p:cNvSpPr>
          <p:nvPr/>
        </p:nvSpPr>
        <p:spPr bwMode="auto">
          <a:xfrm>
            <a:off x="4383088" y="4490763"/>
            <a:ext cx="4608512"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eaLnBrk="1" hangingPunct="1">
              <a:lnSpc>
                <a:spcPct val="90000"/>
              </a:lnSpc>
              <a:buNone/>
            </a:pPr>
            <a:r>
              <a:rPr lang="zh-CN" altLang="en-US" dirty="0">
                <a:latin typeface="Arial" panose="020B0604020202020204" pitchFamily="34" charset="0"/>
              </a:rPr>
              <a:t> 地球轨道速度：</a:t>
            </a:r>
          </a:p>
          <a:p>
            <a:pPr marL="457200" lvl="1" indent="0" eaLnBrk="1" hangingPunct="1">
              <a:lnSpc>
                <a:spcPct val="90000"/>
              </a:lnSpc>
              <a:buNone/>
            </a:pPr>
            <a:r>
              <a:rPr lang="zh-CN" altLang="en-US" sz="3200" dirty="0" smtClean="0">
                <a:latin typeface="Arial" panose="020B0604020202020204" pitchFamily="34" charset="0"/>
              </a:rPr>
              <a:t>  平均</a:t>
            </a:r>
            <a:r>
              <a:rPr lang="zh-CN" altLang="en-US" sz="3200" dirty="0">
                <a:latin typeface="Arial" panose="020B0604020202020204" pitchFamily="34" charset="0"/>
              </a:rPr>
              <a:t>：    </a:t>
            </a:r>
            <a:r>
              <a:rPr lang="en-US" altLang="zh-CN" sz="3200" dirty="0">
                <a:latin typeface="Arial" panose="020B0604020202020204" pitchFamily="34" charset="0"/>
              </a:rPr>
              <a:t>29.8 km/s</a:t>
            </a:r>
          </a:p>
          <a:p>
            <a:pPr marL="457200" lvl="1" indent="0" eaLnBrk="1" hangingPunct="1">
              <a:lnSpc>
                <a:spcPct val="90000"/>
              </a:lnSpc>
              <a:buNone/>
            </a:pPr>
            <a:r>
              <a:rPr lang="zh-CN" altLang="en-US" sz="3200" dirty="0" smtClean="0">
                <a:latin typeface="Arial" panose="020B0604020202020204" pitchFamily="34" charset="0"/>
              </a:rPr>
              <a:t>  近日点</a:t>
            </a:r>
            <a:r>
              <a:rPr lang="zh-CN" altLang="en-US" sz="3200" dirty="0">
                <a:latin typeface="Arial" panose="020B0604020202020204" pitchFamily="34" charset="0"/>
              </a:rPr>
              <a:t>：</a:t>
            </a:r>
            <a:r>
              <a:rPr lang="en-US" altLang="zh-CN" sz="3200" dirty="0">
                <a:latin typeface="Arial" panose="020B0604020202020204" pitchFamily="34" charset="0"/>
              </a:rPr>
              <a:t>30.3 km/s</a:t>
            </a:r>
          </a:p>
          <a:p>
            <a:pPr marL="457200" lvl="1" indent="0" eaLnBrk="1" hangingPunct="1">
              <a:lnSpc>
                <a:spcPct val="90000"/>
              </a:lnSpc>
              <a:buNone/>
            </a:pPr>
            <a:r>
              <a:rPr lang="zh-CN" altLang="en-US" sz="3200" dirty="0" smtClean="0">
                <a:latin typeface="Arial" panose="020B0604020202020204" pitchFamily="34" charset="0"/>
              </a:rPr>
              <a:t>  远日点</a:t>
            </a:r>
            <a:r>
              <a:rPr lang="zh-CN" altLang="en-US" sz="3200" dirty="0">
                <a:latin typeface="Arial" panose="020B0604020202020204" pitchFamily="34" charset="0"/>
              </a:rPr>
              <a:t>：</a:t>
            </a:r>
            <a:r>
              <a:rPr lang="en-US" altLang="zh-CN" sz="3200" dirty="0">
                <a:latin typeface="Arial" panose="020B0604020202020204" pitchFamily="34" charset="0"/>
              </a:rPr>
              <a:t>29.3 km/s</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p:txBody>
          <a:bodyPr/>
          <a:lstStyle/>
          <a:p>
            <a:pPr algn="ctr" eaLnBrk="1" hangingPunct="1"/>
            <a:r>
              <a:rPr lang="zh-CN" altLang="en-US" sz="4000" b="0" dirty="0" smtClean="0"/>
              <a:t>开普勒第三定律：轨道周期</a:t>
            </a:r>
          </a:p>
        </p:txBody>
      </p:sp>
      <p:sp>
        <p:nvSpPr>
          <p:cNvPr id="73731" name="Rectangle 3"/>
          <p:cNvSpPr>
            <a:spLocks noGrp="1" noChangeArrowheads="1"/>
          </p:cNvSpPr>
          <p:nvPr>
            <p:ph type="body" idx="4294967295"/>
          </p:nvPr>
        </p:nvSpPr>
        <p:spPr>
          <a:xfrm>
            <a:off x="208622" y="1247213"/>
            <a:ext cx="8763000" cy="1786136"/>
          </a:xfrm>
        </p:spPr>
        <p:txBody>
          <a:bodyPr/>
          <a:lstStyle/>
          <a:p>
            <a:pPr eaLnBrk="1" hangingPunct="1"/>
            <a:r>
              <a:rPr lang="zh-CN" altLang="en-US" dirty="0" smtClean="0">
                <a:latin typeface="Verdana" panose="020B0604030504040204" pitchFamily="34" charset="0"/>
              </a:rPr>
              <a:t>行星公转周期的平方和其到太阳的平均距离（椭圆轨道半长轴）的立方成正比</a:t>
            </a:r>
          </a:p>
          <a:p>
            <a:pPr algn="ctr" eaLnBrk="1" hangingPunct="1">
              <a:buFont typeface="Wingdings" panose="05000000000000000000" pitchFamily="2" charset="2"/>
              <a:buNone/>
            </a:pPr>
            <a:r>
              <a:rPr lang="zh-CN" altLang="en-US" dirty="0" smtClean="0">
                <a:latin typeface="Verdana" panose="020B0604030504040204" pitchFamily="34" charset="0"/>
              </a:rPr>
              <a:t>  </a:t>
            </a:r>
            <a:r>
              <a:rPr lang="en-US" altLang="zh-CN" dirty="0" smtClean="0">
                <a:latin typeface="Verdana" panose="020B0604030504040204" pitchFamily="34" charset="0"/>
              </a:rPr>
              <a:t>(</a:t>
            </a:r>
            <a:r>
              <a:rPr lang="zh-CN" altLang="en-US" dirty="0" smtClean="0">
                <a:latin typeface="Verdana" panose="020B0604030504040204" pitchFamily="34" charset="0"/>
              </a:rPr>
              <a:t>公转周期</a:t>
            </a:r>
            <a:r>
              <a:rPr lang="en-US" altLang="zh-CN" dirty="0" smtClean="0">
                <a:latin typeface="Verdana" panose="020B0604030504040204" pitchFamily="34" charset="0"/>
              </a:rPr>
              <a:t>)</a:t>
            </a:r>
            <a:r>
              <a:rPr lang="en-US" altLang="zh-CN" baseline="30000" dirty="0" smtClean="0">
                <a:latin typeface="Verdana" panose="020B0604030504040204" pitchFamily="34" charset="0"/>
              </a:rPr>
              <a:t>2</a:t>
            </a:r>
            <a:r>
              <a:rPr lang="en-US" altLang="zh-CN" dirty="0" smtClean="0">
                <a:latin typeface="Verdana" panose="020B0604030504040204" pitchFamily="34" charset="0"/>
              </a:rPr>
              <a:t> = (</a:t>
            </a:r>
            <a:r>
              <a:rPr lang="zh-CN" altLang="en-US" dirty="0" smtClean="0">
                <a:latin typeface="Verdana" panose="020B0604030504040204" pitchFamily="34" charset="0"/>
              </a:rPr>
              <a:t>常数</a:t>
            </a:r>
            <a:r>
              <a:rPr lang="en-US" altLang="zh-CN" dirty="0" smtClean="0">
                <a:latin typeface="Verdana" panose="020B0604030504040204" pitchFamily="34" charset="0"/>
              </a:rPr>
              <a:t>) x (</a:t>
            </a:r>
            <a:r>
              <a:rPr lang="zh-CN" altLang="en-US" dirty="0" smtClean="0">
                <a:latin typeface="Verdana" panose="020B0604030504040204" pitchFamily="34" charset="0"/>
              </a:rPr>
              <a:t>半长轴</a:t>
            </a:r>
            <a:r>
              <a:rPr lang="en-US" altLang="zh-CN" dirty="0" smtClean="0">
                <a:latin typeface="Verdana" panose="020B0604030504040204" pitchFamily="34" charset="0"/>
              </a:rPr>
              <a:t>)</a:t>
            </a:r>
            <a:r>
              <a:rPr lang="en-US" altLang="zh-CN" baseline="30000" dirty="0" smtClean="0">
                <a:latin typeface="Verdana" panose="020B0604030504040204" pitchFamily="34" charset="0"/>
              </a:rPr>
              <a:t>3</a:t>
            </a:r>
            <a:r>
              <a:rPr lang="en-US" altLang="zh-CN" dirty="0" smtClean="0">
                <a:latin typeface="Verdana" panose="020B0604030504040204" pitchFamily="34" charset="0"/>
              </a:rPr>
              <a:t> </a:t>
            </a:r>
          </a:p>
          <a:p>
            <a:pPr algn="ctr" eaLnBrk="1" hangingPunct="1">
              <a:buFont typeface="Wingdings" panose="05000000000000000000" pitchFamily="2" charset="2"/>
              <a:buNone/>
            </a:pPr>
            <a:endParaRPr lang="en-US" altLang="zh-CN" dirty="0" smtClean="0">
              <a:solidFill>
                <a:srgbClr val="00FF00"/>
              </a:solidFill>
              <a:latin typeface="Verdana" panose="020B0604030504040204" pitchFamily="34" charset="0"/>
            </a:endParaRPr>
          </a:p>
          <a:p>
            <a:pPr algn="ctr" eaLnBrk="1" hangingPunct="1">
              <a:buFont typeface="Wingdings" panose="05000000000000000000" pitchFamily="2" charset="2"/>
              <a:buNone/>
            </a:pPr>
            <a:endParaRPr lang="en-US" altLang="zh-CN" dirty="0" smtClean="0">
              <a:solidFill>
                <a:srgbClr val="00FF00"/>
              </a:solidFill>
              <a:latin typeface="Verdana" panose="020B0604030504040204" pitchFamily="34" charset="0"/>
            </a:endParaRPr>
          </a:p>
          <a:p>
            <a:pPr algn="ctr" eaLnBrk="1" hangingPunct="1">
              <a:buFont typeface="Wingdings" panose="05000000000000000000" pitchFamily="2" charset="2"/>
              <a:buNone/>
            </a:pPr>
            <a:endParaRPr lang="en-US" altLang="zh-CN" dirty="0" smtClean="0">
              <a:solidFill>
                <a:srgbClr val="00FF00"/>
              </a:solidFill>
              <a:latin typeface="Verdana" panose="020B0604030504040204" pitchFamily="34" charset="0"/>
            </a:endParaRPr>
          </a:p>
        </p:txBody>
      </p:sp>
      <p:pic>
        <p:nvPicPr>
          <p:cNvPr id="55300" name="Picture 4" descr="keple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3348579"/>
            <a:ext cx="2376487" cy="1455737"/>
          </a:xfrm>
          <a:prstGeom prst="rect">
            <a:avLst/>
          </a:prstGeom>
          <a:solidFill>
            <a:schemeClr val="tx1"/>
          </a:solidFill>
          <a:ln w="38100">
            <a:solidFill>
              <a:srgbClr val="00FF00"/>
            </a:solidFill>
            <a:miter lim="800000"/>
            <a:headEnd/>
            <a:tailEnd/>
          </a:ln>
        </p:spPr>
      </p:pic>
      <p:pic>
        <p:nvPicPr>
          <p:cNvPr id="55301" name="Picture 5"/>
          <p:cNvPicPr>
            <a:picLocks noChangeAspect="1" noChangeArrowheads="1"/>
          </p:cNvPicPr>
          <p:nvPr/>
        </p:nvPicPr>
        <p:blipFill>
          <a:blip r:embed="rId4"/>
          <a:srcRect/>
          <a:stretch>
            <a:fillRect/>
          </a:stretch>
        </p:blipFill>
        <p:spPr bwMode="auto">
          <a:xfrm>
            <a:off x="2555776" y="5210915"/>
            <a:ext cx="4354512" cy="90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endParaRPr lang="zh-CN" altLang="en-US" smtClean="0"/>
          </a:p>
        </p:txBody>
      </p:sp>
      <p:sp>
        <p:nvSpPr>
          <p:cNvPr id="75779" name="Rectangle 3"/>
          <p:cNvSpPr>
            <a:spLocks noGrp="1" noChangeArrowheads="1"/>
          </p:cNvSpPr>
          <p:nvPr>
            <p:ph type="body" idx="1"/>
          </p:nvPr>
        </p:nvSpPr>
        <p:spPr/>
        <p:txBody>
          <a:bodyPr/>
          <a:lstStyle/>
          <a:p>
            <a:endParaRPr lang="zh-CN" altLang="en-US" smtClean="0"/>
          </a:p>
        </p:txBody>
      </p:sp>
      <p:pic>
        <p:nvPicPr>
          <p:cNvPr id="309255" name="Picture 7"/>
          <p:cNvPicPr>
            <a:picLocks noChangeAspect="1" noChangeArrowheads="1"/>
          </p:cNvPicPr>
          <p:nvPr/>
        </p:nvPicPr>
        <p:blipFill>
          <a:blip r:embed="rId3"/>
          <a:srcRect/>
          <a:stretch>
            <a:fillRect/>
          </a:stretch>
        </p:blipFill>
        <p:spPr bwMode="auto">
          <a:xfrm>
            <a:off x="117944" y="2348880"/>
            <a:ext cx="4150358"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09256" name="Picture 8"/>
          <p:cNvPicPr>
            <a:picLocks noChangeAspect="1" noChangeArrowheads="1"/>
          </p:cNvPicPr>
          <p:nvPr/>
        </p:nvPicPr>
        <p:blipFill>
          <a:blip r:embed="rId4"/>
          <a:srcRect/>
          <a:stretch>
            <a:fillRect/>
          </a:stretch>
        </p:blipFill>
        <p:spPr bwMode="auto">
          <a:xfrm>
            <a:off x="4344502" y="116632"/>
            <a:ext cx="4570898" cy="655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endParaRPr lang="zh-CN" altLang="en-US" smtClean="0"/>
          </a:p>
        </p:txBody>
      </p:sp>
      <p:pic>
        <p:nvPicPr>
          <p:cNvPr id="307204" name="Picture 4"/>
          <p:cNvPicPr>
            <a:picLocks noGrp="1" noChangeAspect="1" noChangeArrowheads="1"/>
          </p:cNvPicPr>
          <p:nvPr>
            <p:ph type="body" idx="1"/>
          </p:nvPr>
        </p:nvPicPr>
        <p:blipFill>
          <a:blip r:embed="rId3"/>
          <a:srcRect/>
          <a:stretch>
            <a:fillRect/>
          </a:stretch>
        </p:blipFill>
        <p:spPr>
          <a:xfrm>
            <a:off x="251520" y="610864"/>
            <a:ext cx="8663880" cy="5704726"/>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2973065" y="460376"/>
            <a:ext cx="5831185" cy="685800"/>
          </a:xfrm>
        </p:spPr>
        <p:txBody>
          <a:bodyPr/>
          <a:lstStyle/>
          <a:p>
            <a:pPr eaLnBrk="1" hangingPunct="1"/>
            <a:r>
              <a:rPr lang="zh-CN" altLang="en-US" sz="3600" b="0" u="none" dirty="0"/>
              <a:t>伽利略：现代天文学的</a:t>
            </a:r>
            <a:r>
              <a:rPr lang="zh-CN" altLang="en-US" sz="3600" b="0" u="none" dirty="0" smtClean="0"/>
              <a:t>诞生</a:t>
            </a:r>
          </a:p>
        </p:txBody>
      </p:sp>
      <p:pic>
        <p:nvPicPr>
          <p:cNvPr id="83971" name="Picture 4" descr="Galile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1440"/>
            <a:ext cx="27368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 Box 5"/>
          <p:cNvSpPr txBox="1">
            <a:spLocks noChangeArrowheads="1"/>
          </p:cNvSpPr>
          <p:nvPr/>
        </p:nvSpPr>
        <p:spPr bwMode="auto">
          <a:xfrm>
            <a:off x="2844354" y="2564904"/>
            <a:ext cx="5543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50000"/>
              </a:spcBef>
              <a:buFont typeface="Arial" panose="020B0604020202020204" pitchFamily="34" charset="0"/>
              <a:buNone/>
            </a:pPr>
            <a:r>
              <a:rPr lang="en-US" altLang="zh-CN" dirty="0">
                <a:latin typeface="Arial" panose="020B0604020202020204" pitchFamily="34" charset="0"/>
                <a:ea typeface="宋体" panose="02010600030101010101" pitchFamily="2" charset="-122"/>
              </a:rPr>
              <a:t>Galileo Galilei </a:t>
            </a:r>
            <a:r>
              <a:rPr lang="zh-CN" altLang="en-US" dirty="0">
                <a:latin typeface="Arial" panose="020B0604020202020204" pitchFamily="34" charset="0"/>
                <a:ea typeface="宋体" panose="02010600030101010101" pitchFamily="2" charset="-122"/>
              </a:rPr>
              <a:t>(1564-1642)</a:t>
            </a:r>
            <a:endParaRPr lang="zh-CN" altLang="en-US" dirty="0">
              <a:latin typeface="Times New Roman" panose="02020603050405020304" pitchFamily="18" charset="0"/>
              <a:ea typeface="宋体" panose="02010600030101010101" pitchFamily="2" charset="-122"/>
            </a:endParaRPr>
          </a:p>
        </p:txBody>
      </p:sp>
      <p:sp>
        <p:nvSpPr>
          <p:cNvPr id="83973" name="Rectangle 3"/>
          <p:cNvSpPr>
            <a:spLocks noGrp="1" noChangeArrowheads="1"/>
          </p:cNvSpPr>
          <p:nvPr>
            <p:ph type="body" idx="4294967295"/>
          </p:nvPr>
        </p:nvSpPr>
        <p:spPr>
          <a:xfrm>
            <a:off x="251520" y="3933056"/>
            <a:ext cx="8763000" cy="2535684"/>
          </a:xfrm>
        </p:spPr>
        <p:txBody>
          <a:bodyPr/>
          <a:lstStyle/>
          <a:p>
            <a:pPr marL="0" indent="0" eaLnBrk="1" hangingPunct="1">
              <a:buNone/>
            </a:pPr>
            <a:r>
              <a:rPr lang="zh-CN" altLang="en-US" dirty="0" smtClean="0">
                <a:latin typeface="Verdana" panose="020B0604030504040204" pitchFamily="34" charset="0"/>
              </a:rPr>
              <a:t>意大利天文学家与（实验）物理学家</a:t>
            </a:r>
            <a:endParaRPr lang="zh-CN" altLang="en-US" dirty="0" smtClean="0">
              <a:latin typeface="Times New Roman" panose="02020603050405020304" pitchFamily="18" charset="0"/>
            </a:endParaRPr>
          </a:p>
          <a:p>
            <a:pPr lvl="1" eaLnBrk="1" hangingPunct="1">
              <a:spcBef>
                <a:spcPct val="50000"/>
              </a:spcBef>
            </a:pPr>
            <a:r>
              <a:rPr lang="zh-CN" altLang="en-US" sz="3200" dirty="0" smtClean="0">
                <a:latin typeface="Times New Roman" panose="02020603050405020304" pitchFamily="18" charset="0"/>
              </a:rPr>
              <a:t>提供了证明哥白尼学说至关重要的天文观测</a:t>
            </a:r>
          </a:p>
          <a:p>
            <a:pPr lvl="1" eaLnBrk="1" hangingPunct="1">
              <a:spcBef>
                <a:spcPct val="50000"/>
              </a:spcBef>
            </a:pPr>
            <a:r>
              <a:rPr lang="zh-CN" altLang="en-US" sz="3200" dirty="0" smtClean="0">
                <a:latin typeface="Times New Roman" panose="02020603050405020304" pitchFamily="18" charset="0"/>
              </a:rPr>
              <a:t>奠定了正确理解物体在地球表面运动的动力学和引力的基础</a:t>
            </a:r>
            <a:endParaRPr lang="en-US" altLang="zh-CN" sz="2400" dirty="0" smtClean="0">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idx="4294967295"/>
          </p:nvPr>
        </p:nvSpPr>
        <p:spPr>
          <a:xfrm>
            <a:off x="323528" y="1362148"/>
            <a:ext cx="8562975" cy="2448149"/>
          </a:xfrm>
        </p:spPr>
        <p:txBody>
          <a:bodyPr/>
          <a:lstStyle/>
          <a:p>
            <a:pPr eaLnBrk="1" hangingPunct="1">
              <a:lnSpc>
                <a:spcPct val="90000"/>
              </a:lnSpc>
            </a:pPr>
            <a:r>
              <a:rPr lang="zh-CN" altLang="en-US" dirty="0" smtClean="0"/>
              <a:t>望远镜不是伽利略发明的，荷兰商人发明了望远镜</a:t>
            </a:r>
          </a:p>
          <a:p>
            <a:pPr eaLnBrk="1" hangingPunct="1">
              <a:lnSpc>
                <a:spcPct val="90000"/>
              </a:lnSpc>
            </a:pPr>
            <a:r>
              <a:rPr lang="zh-CN" altLang="en-US" dirty="0" smtClean="0"/>
              <a:t>伽利略是“第一个”</a:t>
            </a:r>
            <a:r>
              <a:rPr lang="en-US" altLang="zh-CN" dirty="0" smtClean="0"/>
              <a:t>(1609</a:t>
            </a:r>
            <a:r>
              <a:rPr lang="zh-CN" altLang="en-US" dirty="0" smtClean="0"/>
              <a:t>年</a:t>
            </a:r>
            <a:r>
              <a:rPr lang="en-US" altLang="zh-CN" dirty="0" smtClean="0"/>
              <a:t>)</a:t>
            </a:r>
            <a:r>
              <a:rPr lang="zh-CN" altLang="en-US" dirty="0" smtClean="0"/>
              <a:t>使用望远镜观测星空的人，首次利用仪器增强人类的天文观测能力</a:t>
            </a:r>
          </a:p>
        </p:txBody>
      </p:sp>
      <p:pic>
        <p:nvPicPr>
          <p:cNvPr id="86019" name="Picture 3" descr="GGtelesc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077072"/>
            <a:ext cx="49006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Picture 6" descr="lipperhey_patent_a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166" y="4077071"/>
            <a:ext cx="301089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Rectangle 7"/>
          <p:cNvSpPr>
            <a:spLocks noGrp="1" noChangeArrowheads="1"/>
          </p:cNvSpPr>
          <p:nvPr>
            <p:ph type="title" idx="4294967295"/>
          </p:nvPr>
        </p:nvSpPr>
        <p:spPr>
          <a:xfrm>
            <a:off x="2987824" y="333375"/>
            <a:ext cx="3816201" cy="762000"/>
          </a:xfrm>
        </p:spPr>
        <p:txBody>
          <a:bodyPr/>
          <a:lstStyle/>
          <a:p>
            <a:pPr eaLnBrk="1" hangingPunct="1"/>
            <a:r>
              <a:rPr lang="zh-CN" altLang="en-US" sz="4000" b="0" u="none" dirty="0" smtClean="0"/>
              <a:t>伽利略与望远镜</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395215" y="316247"/>
            <a:ext cx="8534400" cy="685800"/>
          </a:xfrm>
        </p:spPr>
        <p:txBody>
          <a:bodyPr/>
          <a:lstStyle/>
          <a:p>
            <a:pPr eaLnBrk="1" hangingPunct="1"/>
            <a:r>
              <a:rPr lang="zh-CN" altLang="en-US" sz="4000" b="0" dirty="0" smtClean="0"/>
              <a:t>伽利略的主要天文发现</a:t>
            </a:r>
          </a:p>
        </p:txBody>
      </p:sp>
      <p:sp>
        <p:nvSpPr>
          <p:cNvPr id="63491" name="Rectangle 3"/>
          <p:cNvSpPr>
            <a:spLocks noGrp="1" noChangeArrowheads="1"/>
          </p:cNvSpPr>
          <p:nvPr>
            <p:ph type="body" idx="4294967295"/>
          </p:nvPr>
        </p:nvSpPr>
        <p:spPr>
          <a:xfrm>
            <a:off x="110843" y="1790675"/>
            <a:ext cx="3900517" cy="4547829"/>
          </a:xfrm>
        </p:spPr>
        <p:txBody>
          <a:bodyPr/>
          <a:lstStyle/>
          <a:p>
            <a:pPr eaLnBrk="1" hangingPunct="1"/>
            <a:r>
              <a:rPr lang="zh-CN" altLang="en-US" dirty="0" smtClean="0"/>
              <a:t>太阳黑子，且运动 </a:t>
            </a:r>
            <a:r>
              <a:rPr lang="zh-CN" altLang="en-US" dirty="0" smtClean="0">
                <a:sym typeface="Wingdings" panose="05000000000000000000" pitchFamily="2" charset="2"/>
              </a:rPr>
              <a:t> </a:t>
            </a:r>
            <a:r>
              <a:rPr lang="zh-CN" altLang="en-US" dirty="0" smtClean="0"/>
              <a:t>太阳自转</a:t>
            </a:r>
          </a:p>
          <a:p>
            <a:pPr eaLnBrk="1" hangingPunct="1"/>
            <a:r>
              <a:rPr lang="zh-CN" altLang="en-US" dirty="0" smtClean="0">
                <a:latin typeface="Arial" panose="020B0604020202020204" pitchFamily="34" charset="0"/>
              </a:rPr>
              <a:t>银河：大量恒星</a:t>
            </a:r>
            <a:endParaRPr lang="zh-CN" altLang="en-US" dirty="0" smtClean="0"/>
          </a:p>
          <a:p>
            <a:pPr eaLnBrk="1" hangingPunct="1"/>
            <a:r>
              <a:rPr lang="zh-CN" altLang="en-US" dirty="0" smtClean="0"/>
              <a:t>绕木星旋转的</a:t>
            </a:r>
            <a:r>
              <a:rPr lang="en-US" altLang="zh-CN" dirty="0" smtClean="0"/>
              <a:t>4</a:t>
            </a:r>
            <a:r>
              <a:rPr lang="zh-CN" altLang="en-US" dirty="0" smtClean="0"/>
              <a:t>颗卫星（伽利略卫星），首次发现天上有不绕地球转动的天体！</a:t>
            </a:r>
            <a:endParaRPr lang="en-US" altLang="zh-CN" dirty="0" smtClean="0">
              <a:latin typeface="Arial" panose="020B0604020202020204" pitchFamily="34" charset="0"/>
            </a:endParaRPr>
          </a:p>
        </p:txBody>
      </p:sp>
      <p:pic>
        <p:nvPicPr>
          <p:cNvPr id="88068" name="Picture 4" descr="glieo-discoveries"/>
          <p:cNvPicPr>
            <a:picLocks noChangeAspect="1" noChangeArrowheads="1"/>
          </p:cNvPicPr>
          <p:nvPr/>
        </p:nvPicPr>
        <p:blipFill>
          <a:blip r:embed="rId3">
            <a:extLst>
              <a:ext uri="{28A0092B-C50C-407E-A947-70E740481C1C}">
                <a14:useLocalDpi xmlns:a14="http://schemas.microsoft.com/office/drawing/2010/main" val="0"/>
              </a:ext>
            </a:extLst>
          </a:blip>
          <a:srcRect t="6319" b="32153"/>
          <a:stretch>
            <a:fillRect/>
          </a:stretch>
        </p:blipFill>
        <p:spPr bwMode="auto">
          <a:xfrm>
            <a:off x="4014590" y="1916832"/>
            <a:ext cx="4921667" cy="400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66194" y="1069998"/>
            <a:ext cx="7290332" cy="584775"/>
          </a:xfrm>
          <a:prstGeom prst="rect">
            <a:avLst/>
          </a:prstGeom>
          <a:noFill/>
        </p:spPr>
        <p:txBody>
          <a:bodyPr wrap="square" rtlCol="0">
            <a:spAutoFit/>
          </a:bodyPr>
          <a:lstStyle/>
          <a:p>
            <a:r>
              <a:rPr lang="zh-CN" altLang="en-US" sz="3200" dirty="0" smtClean="0">
                <a:solidFill>
                  <a:schemeClr val="bg1"/>
                </a:solidFill>
                <a:latin typeface="+mn-ea"/>
                <a:ea typeface="+mn-ea"/>
              </a:rPr>
              <a:t>月球表面不光滑，有陨坑</a:t>
            </a:r>
            <a:r>
              <a:rPr lang="en-US" altLang="zh-CN" sz="3200" dirty="0" smtClean="0">
                <a:solidFill>
                  <a:schemeClr val="bg1"/>
                </a:solidFill>
                <a:latin typeface="+mn-ea"/>
                <a:ea typeface="+mn-ea"/>
              </a:rPr>
              <a:t>(</a:t>
            </a:r>
            <a:r>
              <a:rPr lang="zh-CN" altLang="en-US" sz="3200" dirty="0" smtClean="0">
                <a:solidFill>
                  <a:schemeClr val="bg1"/>
                </a:solidFill>
                <a:latin typeface="+mn-ea"/>
                <a:ea typeface="+mn-ea"/>
              </a:rPr>
              <a:t>命名环形山</a:t>
            </a:r>
            <a:r>
              <a:rPr lang="en-US" altLang="zh-CN" sz="3200" dirty="0" smtClean="0">
                <a:solidFill>
                  <a:schemeClr val="bg1"/>
                </a:solidFill>
                <a:latin typeface="+mn-ea"/>
                <a:ea typeface="+mn-ea"/>
              </a:rPr>
              <a:t>)</a:t>
            </a:r>
            <a:endParaRPr lang="en-US" altLang="zh-CN" sz="3200" dirty="0">
              <a:solidFill>
                <a:schemeClr val="bg1"/>
              </a:solidFill>
              <a:latin typeface="+mn-ea"/>
              <a:ea typeface="+mn-ea"/>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algn="l"/>
            <a:r>
              <a:rPr lang="zh-CN" altLang="en-US" sz="4000" b="0" dirty="0" smtClean="0"/>
              <a:t>金星越亮，看起来越小（远）</a:t>
            </a:r>
          </a:p>
        </p:txBody>
      </p:sp>
      <p:sp>
        <p:nvSpPr>
          <p:cNvPr id="241667" name="Rectangle 3"/>
          <p:cNvSpPr>
            <a:spLocks noGrp="1" noChangeArrowheads="1"/>
          </p:cNvSpPr>
          <p:nvPr>
            <p:ph type="body" idx="1"/>
          </p:nvPr>
        </p:nvSpPr>
        <p:spPr>
          <a:xfrm>
            <a:off x="266700" y="1136650"/>
            <a:ext cx="8763000" cy="777875"/>
          </a:xfrm>
        </p:spPr>
        <p:txBody>
          <a:bodyPr/>
          <a:lstStyle/>
          <a:p>
            <a:pPr marL="0" indent="0" algn="r">
              <a:buNone/>
            </a:pPr>
            <a:r>
              <a:rPr lang="zh-CN" altLang="en-US" dirty="0" smtClean="0"/>
              <a:t>证明哥白尼太阳中心说是正确的</a:t>
            </a:r>
            <a:endParaRPr lang="en-US" altLang="zh-CN" dirty="0" smtClean="0"/>
          </a:p>
        </p:txBody>
      </p:sp>
      <p:pic>
        <p:nvPicPr>
          <p:cNvPr id="241668" name="Picture 4"/>
          <p:cNvPicPr>
            <a:picLocks noChangeAspect="1" noChangeArrowheads="1"/>
          </p:cNvPicPr>
          <p:nvPr/>
        </p:nvPicPr>
        <p:blipFill>
          <a:blip r:embed="rId3"/>
          <a:srcRect/>
          <a:stretch>
            <a:fillRect/>
          </a:stretch>
        </p:blipFill>
        <p:spPr bwMode="auto">
          <a:xfrm>
            <a:off x="107504" y="1891932"/>
            <a:ext cx="6064250" cy="316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41669" name="Picture 6" descr="venusph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038" y="4293096"/>
            <a:ext cx="4284662"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1669"/>
                                        </p:tgtEl>
                                        <p:attrNameLst>
                                          <p:attrName>style.visibility</p:attrName>
                                        </p:attrNameLst>
                                      </p:cBhvr>
                                      <p:to>
                                        <p:strVal val="visible"/>
                                      </p:to>
                                    </p:set>
                                    <p:anim calcmode="lin" valueType="num">
                                      <p:cBhvr additive="base">
                                        <p:cTn id="7" dur="500" fill="hold"/>
                                        <p:tgtEl>
                                          <p:spTgt spid="241669"/>
                                        </p:tgtEl>
                                        <p:attrNameLst>
                                          <p:attrName>ppt_x</p:attrName>
                                        </p:attrNameLst>
                                      </p:cBhvr>
                                      <p:tavLst>
                                        <p:tav tm="0">
                                          <p:val>
                                            <p:strVal val="#ppt_x"/>
                                          </p:val>
                                        </p:tav>
                                        <p:tav tm="100000">
                                          <p:val>
                                            <p:strVal val="#ppt_x"/>
                                          </p:val>
                                        </p:tav>
                                      </p:tavLst>
                                    </p:anim>
                                    <p:anim calcmode="lin" valueType="num">
                                      <p:cBhvr additive="base">
                                        <p:cTn id="8" dur="500" fill="hold"/>
                                        <p:tgtEl>
                                          <p:spTgt spid="24166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41667">
                                            <p:txEl>
                                              <p:pRg st="0" end="0"/>
                                            </p:txEl>
                                          </p:spTgt>
                                        </p:tgtEl>
                                        <p:attrNameLst>
                                          <p:attrName>style.visibility</p:attrName>
                                        </p:attrNameLst>
                                      </p:cBhvr>
                                      <p:to>
                                        <p:strVal val="visible"/>
                                      </p:to>
                                    </p:set>
                                    <p:animEffect transition="in" filter="blinds(horizontal)">
                                      <p:cBhvr>
                                        <p:cTn id="13" dur="500"/>
                                        <p:tgtEl>
                                          <p:spTgt spid="2416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26"/>
          <p:cNvSpPr>
            <a:spLocks noGrp="1" noChangeArrowheads="1"/>
          </p:cNvSpPr>
          <p:nvPr>
            <p:ph type="title" idx="4294967295"/>
          </p:nvPr>
        </p:nvSpPr>
        <p:spPr/>
        <p:txBody>
          <a:bodyPr/>
          <a:lstStyle/>
          <a:p>
            <a:pPr algn="ctr" eaLnBrk="1" hangingPunct="1"/>
            <a:r>
              <a:rPr lang="zh-CN" altLang="en-US" smtClean="0"/>
              <a:t>本讲内容</a:t>
            </a:r>
          </a:p>
        </p:txBody>
      </p:sp>
      <p:sp>
        <p:nvSpPr>
          <p:cNvPr id="29699" name="Rectangle 1027"/>
          <p:cNvSpPr>
            <a:spLocks noGrp="1" noChangeArrowheads="1"/>
          </p:cNvSpPr>
          <p:nvPr>
            <p:ph type="body" idx="4294967295"/>
          </p:nvPr>
        </p:nvSpPr>
        <p:spPr>
          <a:xfrm>
            <a:off x="755576" y="1066800"/>
            <a:ext cx="7200800" cy="5257800"/>
          </a:xfrm>
        </p:spPr>
        <p:txBody>
          <a:bodyPr/>
          <a:lstStyle/>
          <a:p>
            <a:pPr eaLnBrk="1" hangingPunct="1"/>
            <a:endParaRPr lang="zh-CN" altLang="en-US" sz="3600" dirty="0" smtClean="0"/>
          </a:p>
          <a:p>
            <a:pPr eaLnBrk="1" hangingPunct="1"/>
            <a:r>
              <a:rPr lang="zh-CN" altLang="en-US" sz="3600" dirty="0" smtClean="0"/>
              <a:t>古希腊的地球中心说</a:t>
            </a:r>
          </a:p>
          <a:p>
            <a:pPr eaLnBrk="1" hangingPunct="1"/>
            <a:r>
              <a:rPr lang="zh-CN" altLang="en-US" sz="3600" dirty="0" smtClean="0"/>
              <a:t>现代天文学的诞生</a:t>
            </a:r>
          </a:p>
          <a:p>
            <a:pPr lvl="1" eaLnBrk="1" hangingPunct="1"/>
            <a:r>
              <a:rPr lang="zh-CN" altLang="en-US" sz="3200" dirty="0" smtClean="0"/>
              <a:t>哥白尼、第谷、开普勒和伽利略</a:t>
            </a:r>
          </a:p>
          <a:p>
            <a:pPr eaLnBrk="1" hangingPunct="1"/>
            <a:r>
              <a:rPr lang="zh-CN" altLang="en-US" sz="3600" dirty="0" smtClean="0"/>
              <a:t>牛顿的万有引力定律</a:t>
            </a:r>
          </a:p>
          <a:p>
            <a:pPr eaLnBrk="1" hangingPunct="1"/>
            <a:r>
              <a:rPr lang="zh-CN" altLang="en-US" sz="3600" dirty="0" smtClean="0"/>
              <a:t>爱因斯坦的相对论</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3059832" y="188640"/>
            <a:ext cx="5847368" cy="1368152"/>
          </a:xfrm>
        </p:spPr>
        <p:txBody>
          <a:bodyPr/>
          <a:lstStyle/>
          <a:p>
            <a:pPr eaLnBrk="1" hangingPunct="1"/>
            <a:r>
              <a:rPr lang="en-US" altLang="zh-CN" sz="4000" b="0" dirty="0" smtClean="0"/>
              <a:t>3</a:t>
            </a:r>
            <a:r>
              <a:rPr lang="zh-CN" altLang="en-US" sz="4000" b="0" dirty="0" smtClean="0"/>
              <a:t>。牛顿的引力理论</a:t>
            </a:r>
            <a:br>
              <a:rPr lang="zh-CN" altLang="en-US" sz="4000" b="0" dirty="0" smtClean="0"/>
            </a:br>
            <a:r>
              <a:rPr lang="en-US" altLang="zh-CN" sz="4000" b="0" dirty="0" smtClean="0"/>
              <a:t>Sir Isaac Newton (1642-1727)</a:t>
            </a:r>
          </a:p>
        </p:txBody>
      </p:sp>
      <p:sp>
        <p:nvSpPr>
          <p:cNvPr id="102403" name="Rectangle 3"/>
          <p:cNvSpPr>
            <a:spLocks noGrp="1" noChangeArrowheads="1"/>
          </p:cNvSpPr>
          <p:nvPr>
            <p:ph type="body" idx="4294967295"/>
          </p:nvPr>
        </p:nvSpPr>
        <p:spPr>
          <a:xfrm>
            <a:off x="3687178" y="1757520"/>
            <a:ext cx="5220022" cy="4680520"/>
          </a:xfrm>
        </p:spPr>
        <p:txBody>
          <a:bodyPr/>
          <a:lstStyle/>
          <a:p>
            <a:pPr eaLnBrk="1" hangingPunct="1">
              <a:spcBef>
                <a:spcPct val="0"/>
              </a:spcBef>
            </a:pPr>
            <a:r>
              <a:rPr lang="zh-CN" altLang="en-US" dirty="0" smtClean="0">
                <a:latin typeface="Arial" panose="020B0604020202020204" pitchFamily="34" charset="0"/>
              </a:rPr>
              <a:t>运动学三定律</a:t>
            </a:r>
          </a:p>
          <a:p>
            <a:pPr eaLnBrk="1" hangingPunct="1">
              <a:spcBef>
                <a:spcPct val="0"/>
              </a:spcBef>
            </a:pPr>
            <a:r>
              <a:rPr lang="zh-CN" altLang="en-US" dirty="0" smtClean="0">
                <a:latin typeface="Arial" panose="020B0604020202020204" pitchFamily="34" charset="0"/>
              </a:rPr>
              <a:t>万有引力定律</a:t>
            </a:r>
          </a:p>
          <a:p>
            <a:pPr eaLnBrk="1" hangingPunct="1">
              <a:spcBef>
                <a:spcPct val="0"/>
              </a:spcBef>
            </a:pPr>
            <a:r>
              <a:rPr lang="zh-CN" altLang="en-US" dirty="0" smtClean="0">
                <a:latin typeface="Arial" panose="020B0604020202020204" pitchFamily="34" charset="0"/>
              </a:rPr>
              <a:t>微积分</a:t>
            </a:r>
            <a:endParaRPr lang="zh-CN" altLang="en-US" dirty="0">
              <a:latin typeface="Arial" panose="020B0604020202020204" pitchFamily="34" charset="0"/>
            </a:endParaRPr>
          </a:p>
          <a:p>
            <a:pPr eaLnBrk="1" hangingPunct="1">
              <a:spcBef>
                <a:spcPct val="0"/>
              </a:spcBef>
            </a:pPr>
            <a:endParaRPr lang="zh-CN" altLang="en-US" dirty="0" smtClean="0">
              <a:latin typeface="Arial" panose="020B0604020202020204" pitchFamily="34" charset="0"/>
            </a:endParaRPr>
          </a:p>
          <a:p>
            <a:pPr eaLnBrk="1" hangingPunct="1">
              <a:spcBef>
                <a:spcPct val="0"/>
              </a:spcBef>
            </a:pPr>
            <a:r>
              <a:rPr lang="zh-CN" altLang="en-US" dirty="0" smtClean="0">
                <a:latin typeface="Arial" panose="020B0604020202020204" pitchFamily="34" charset="0"/>
              </a:rPr>
              <a:t>光的微粒理论 </a:t>
            </a:r>
          </a:p>
          <a:p>
            <a:pPr eaLnBrk="1" hangingPunct="1">
              <a:spcBef>
                <a:spcPct val="0"/>
              </a:spcBef>
            </a:pPr>
            <a:r>
              <a:rPr lang="zh-CN" altLang="en-US" dirty="0" smtClean="0">
                <a:latin typeface="Arial" panose="020B0604020202020204" pitchFamily="34" charset="0"/>
              </a:rPr>
              <a:t>制作第一</a:t>
            </a:r>
            <a:r>
              <a:rPr lang="zh-CN" altLang="en-US" dirty="0">
                <a:latin typeface="Arial" panose="020B0604020202020204" pitchFamily="34" charset="0"/>
              </a:rPr>
              <a:t>台</a:t>
            </a:r>
            <a:r>
              <a:rPr lang="zh-CN" altLang="en-US" dirty="0" smtClean="0">
                <a:latin typeface="Arial" panose="020B0604020202020204" pitchFamily="34" charset="0"/>
              </a:rPr>
              <a:t>反射式光学望远镜 </a:t>
            </a:r>
          </a:p>
          <a:p>
            <a:pPr eaLnBrk="1" hangingPunct="1">
              <a:spcBef>
                <a:spcPct val="0"/>
              </a:spcBef>
            </a:pPr>
            <a:endParaRPr lang="en-US" altLang="zh-CN" dirty="0" smtClean="0"/>
          </a:p>
          <a:p>
            <a:pPr eaLnBrk="1" hangingPunct="1">
              <a:spcBef>
                <a:spcPct val="0"/>
              </a:spcBef>
            </a:pPr>
            <a:r>
              <a:rPr lang="en-US" altLang="zh-CN" dirty="0" smtClean="0"/>
              <a:t>《</a:t>
            </a:r>
            <a:r>
              <a:rPr lang="zh-CN" altLang="en-US" dirty="0" smtClean="0"/>
              <a:t>自然哲学的数学原理</a:t>
            </a:r>
            <a:r>
              <a:rPr lang="en-US" altLang="zh-CN" dirty="0" smtClean="0"/>
              <a:t>》</a:t>
            </a:r>
            <a:endParaRPr lang="en-US" altLang="zh-CN" dirty="0" smtClean="0">
              <a:latin typeface="Arial" panose="020B0604020202020204" pitchFamily="34" charset="0"/>
            </a:endParaRPr>
          </a:p>
        </p:txBody>
      </p:sp>
      <p:pic>
        <p:nvPicPr>
          <p:cNvPr id="102404" name="Picture 4" descr="1689 Portrai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7" y="150970"/>
            <a:ext cx="264477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Picture 5" descr="newtp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264" y="2141538"/>
            <a:ext cx="186848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6" descr="Library Ran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4614202"/>
            <a:ext cx="32766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7" name="Text Box 7"/>
          <p:cNvSpPr txBox="1">
            <a:spLocks noChangeArrowheads="1"/>
          </p:cNvSpPr>
          <p:nvPr/>
        </p:nvSpPr>
        <p:spPr bwMode="auto">
          <a:xfrm>
            <a:off x="468313" y="5661025"/>
            <a:ext cx="22320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eaLnBrk="1" hangingPunct="1">
              <a:spcBef>
                <a:spcPct val="0"/>
              </a:spcBef>
              <a:buFont typeface="Arial" panose="020B0604020202020204" pitchFamily="34" charset="0"/>
              <a:buNone/>
            </a:pPr>
            <a:r>
              <a:rPr lang="zh-CN" altLang="en-US">
                <a:solidFill>
                  <a:srgbClr val="FF0000"/>
                </a:solidFill>
              </a:rPr>
              <a:t>剑桥大学的三一学院</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323528" y="476672"/>
            <a:ext cx="8534400" cy="685800"/>
          </a:xfrm>
        </p:spPr>
        <p:txBody>
          <a:bodyPr/>
          <a:lstStyle/>
          <a:p>
            <a:pPr algn="ctr" eaLnBrk="1" hangingPunct="1"/>
            <a:r>
              <a:rPr lang="zh-CN" altLang="en-US" sz="4400" b="0" dirty="0" smtClean="0"/>
              <a:t>牛顿运动学三定律</a:t>
            </a:r>
          </a:p>
        </p:txBody>
      </p:sp>
      <p:sp>
        <p:nvSpPr>
          <p:cNvPr id="104451" name="Rectangle 3"/>
          <p:cNvSpPr>
            <a:spLocks noGrp="1" noChangeArrowheads="1"/>
          </p:cNvSpPr>
          <p:nvPr>
            <p:ph type="body" idx="4294967295"/>
          </p:nvPr>
        </p:nvSpPr>
        <p:spPr>
          <a:xfrm>
            <a:off x="1979712" y="2420889"/>
            <a:ext cx="5688632" cy="2232248"/>
          </a:xfrm>
        </p:spPr>
        <p:txBody>
          <a:bodyPr/>
          <a:lstStyle/>
          <a:p>
            <a:pPr marL="609600" indent="-609600" eaLnBrk="1" hangingPunct="1">
              <a:buFont typeface="Wingdings" panose="05000000000000000000" pitchFamily="2" charset="2"/>
              <a:buAutoNum type="arabicPeriod"/>
            </a:pPr>
            <a:r>
              <a:rPr lang="zh-CN" altLang="en-US" sz="3600" dirty="0" smtClean="0">
                <a:latin typeface="Verdana" panose="020B0604030504040204" pitchFamily="34" charset="0"/>
              </a:rPr>
              <a:t>惯性定律</a:t>
            </a:r>
          </a:p>
          <a:p>
            <a:pPr marL="609600" indent="-609600" eaLnBrk="1" hangingPunct="1">
              <a:buFont typeface="Wingdings" panose="05000000000000000000" pitchFamily="2" charset="2"/>
              <a:buAutoNum type="arabicPeriod"/>
            </a:pPr>
            <a:r>
              <a:rPr lang="en-US" altLang="zh-CN" sz="3600" dirty="0" smtClean="0">
                <a:latin typeface="Verdana" panose="020B0604030504040204" pitchFamily="34" charset="0"/>
                <a:ea typeface="宋体" panose="02010600030101010101" pitchFamily="2" charset="-122"/>
              </a:rPr>
              <a:t>F = ma </a:t>
            </a:r>
          </a:p>
          <a:p>
            <a:pPr marL="609600" indent="-609600" eaLnBrk="1" hangingPunct="1">
              <a:buFont typeface="Wingdings" panose="05000000000000000000" pitchFamily="2" charset="2"/>
              <a:buAutoNum type="arabicPeriod"/>
            </a:pPr>
            <a:r>
              <a:rPr lang="zh-CN" altLang="en-US" sz="3600" dirty="0" smtClean="0">
                <a:latin typeface="Verdana" panose="020B0604030504040204" pitchFamily="34" charset="0"/>
              </a:rPr>
              <a:t>作用力与反作用力</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idx="4294967295"/>
          </p:nvPr>
        </p:nvSpPr>
        <p:spPr>
          <a:xfrm>
            <a:off x="179388" y="304800"/>
            <a:ext cx="8785100" cy="685800"/>
          </a:xfrm>
        </p:spPr>
        <p:txBody>
          <a:bodyPr/>
          <a:lstStyle/>
          <a:p>
            <a:pPr algn="ctr" eaLnBrk="1" hangingPunct="1"/>
            <a:r>
              <a:rPr lang="zh-CN" altLang="en-US" sz="4000" b="0" dirty="0" smtClean="0"/>
              <a:t>万有引力定律是理解宇宙的关键</a:t>
            </a:r>
            <a:endParaRPr lang="en-US" altLang="zh-CN" sz="4000" b="0" dirty="0" smtClean="0"/>
          </a:p>
        </p:txBody>
      </p:sp>
      <p:pic>
        <p:nvPicPr>
          <p:cNvPr id="133123" name="Picture 4" descr="gravity"/>
          <p:cNvPicPr>
            <a:picLocks noChangeAspect="1" noChangeArrowheads="1"/>
          </p:cNvPicPr>
          <p:nvPr/>
        </p:nvPicPr>
        <p:blipFill>
          <a:blip r:embed="rId3">
            <a:extLst>
              <a:ext uri="{28A0092B-C50C-407E-A947-70E740481C1C}">
                <a14:useLocalDpi xmlns:a14="http://schemas.microsoft.com/office/drawing/2010/main" val="0"/>
              </a:ext>
            </a:extLst>
          </a:blip>
          <a:srcRect t="12000"/>
          <a:stretch>
            <a:fillRect/>
          </a:stretch>
        </p:blipFill>
        <p:spPr bwMode="auto">
          <a:xfrm>
            <a:off x="1835696" y="1124744"/>
            <a:ext cx="5740169" cy="55553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zh-CN" altLang="en-US" sz="3600" b="0" dirty="0" smtClean="0"/>
              <a:t>牛顿对月球环绕地球轨道运动的思考</a:t>
            </a:r>
          </a:p>
        </p:txBody>
      </p:sp>
      <p:sp>
        <p:nvSpPr>
          <p:cNvPr id="135171" name="Rectangle 3"/>
          <p:cNvSpPr>
            <a:spLocks noGrp="1" noChangeArrowheads="1"/>
          </p:cNvSpPr>
          <p:nvPr>
            <p:ph type="body" idx="1"/>
          </p:nvPr>
        </p:nvSpPr>
        <p:spPr/>
        <p:txBody>
          <a:bodyPr/>
          <a:lstStyle/>
          <a:p>
            <a:endParaRPr lang="zh-CN" altLang="en-US" smtClean="0"/>
          </a:p>
        </p:txBody>
      </p:sp>
      <p:pic>
        <p:nvPicPr>
          <p:cNvPr id="292868" name="Picture 4"/>
          <p:cNvPicPr>
            <a:picLocks noChangeAspect="1" noChangeArrowheads="1"/>
          </p:cNvPicPr>
          <p:nvPr/>
        </p:nvPicPr>
        <p:blipFill>
          <a:blip r:embed="rId3"/>
          <a:srcRect/>
          <a:stretch>
            <a:fillRect/>
          </a:stretch>
        </p:blipFill>
        <p:spPr bwMode="auto">
          <a:xfrm>
            <a:off x="684213" y="1125538"/>
            <a:ext cx="7637462"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2869" name="Picture 5"/>
          <p:cNvPicPr>
            <a:picLocks noChangeAspect="1" noChangeArrowheads="1"/>
          </p:cNvPicPr>
          <p:nvPr/>
        </p:nvPicPr>
        <p:blipFill>
          <a:blip r:embed="rId4"/>
          <a:srcRect/>
          <a:stretch>
            <a:fillRect/>
          </a:stretch>
        </p:blipFill>
        <p:spPr bwMode="auto">
          <a:xfrm>
            <a:off x="755650" y="2565400"/>
            <a:ext cx="7548563"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2870" name="Picture 6"/>
          <p:cNvPicPr>
            <a:picLocks noChangeAspect="1" noChangeArrowheads="1"/>
          </p:cNvPicPr>
          <p:nvPr/>
        </p:nvPicPr>
        <p:blipFill>
          <a:blip r:embed="rId5"/>
          <a:srcRect/>
          <a:stretch>
            <a:fillRect/>
          </a:stretch>
        </p:blipFill>
        <p:spPr bwMode="auto">
          <a:xfrm>
            <a:off x="755650" y="4076700"/>
            <a:ext cx="7594600" cy="256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2868"/>
                                        </p:tgtEl>
                                        <p:attrNameLst>
                                          <p:attrName>style.visibility</p:attrName>
                                        </p:attrNameLst>
                                      </p:cBhvr>
                                      <p:to>
                                        <p:strVal val="visible"/>
                                      </p:to>
                                    </p:set>
                                    <p:animEffect transition="in" filter="blinds(horizontal)">
                                      <p:cBhvr>
                                        <p:cTn id="7" dur="500"/>
                                        <p:tgtEl>
                                          <p:spTgt spid="2928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2869"/>
                                        </p:tgtEl>
                                        <p:attrNameLst>
                                          <p:attrName>style.visibility</p:attrName>
                                        </p:attrNameLst>
                                      </p:cBhvr>
                                      <p:to>
                                        <p:strVal val="visible"/>
                                      </p:to>
                                    </p:set>
                                    <p:animEffect transition="in" filter="blinds(horizontal)">
                                      <p:cBhvr>
                                        <p:cTn id="12" dur="500"/>
                                        <p:tgtEl>
                                          <p:spTgt spid="2928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92870"/>
                                        </p:tgtEl>
                                        <p:attrNameLst>
                                          <p:attrName>style.visibility</p:attrName>
                                        </p:attrNameLst>
                                      </p:cBhvr>
                                      <p:to>
                                        <p:strVal val="visible"/>
                                      </p:to>
                                    </p:set>
                                    <p:animEffect transition="in" filter="blinds(horizontal)">
                                      <p:cBhvr>
                                        <p:cTn id="17" dur="500"/>
                                        <p:tgtEl>
                                          <p:spTgt spid="292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zh-CN" altLang="en-US" sz="3600" b="0" dirty="0" smtClean="0"/>
              <a:t>轨道：一个物体环绕另一个物体自由下落</a:t>
            </a:r>
          </a:p>
        </p:txBody>
      </p:sp>
      <p:pic>
        <p:nvPicPr>
          <p:cNvPr id="293892" name="Picture 4"/>
          <p:cNvPicPr>
            <a:picLocks noGrp="1" noChangeAspect="1" noChangeArrowheads="1"/>
          </p:cNvPicPr>
          <p:nvPr>
            <p:ph type="body" idx="1"/>
          </p:nvPr>
        </p:nvPicPr>
        <p:blipFill>
          <a:blip r:embed="rId2"/>
          <a:srcRect/>
          <a:stretch>
            <a:fillRect/>
          </a:stretch>
        </p:blipFill>
        <p:spPr>
          <a:xfrm>
            <a:off x="700088" y="1135063"/>
            <a:ext cx="7818437" cy="51212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3890"/>
                                        </p:tgtEl>
                                        <p:attrNameLst>
                                          <p:attrName>style.visibility</p:attrName>
                                        </p:attrNameLst>
                                      </p:cBhvr>
                                      <p:to>
                                        <p:strVal val="visible"/>
                                      </p:to>
                                    </p:set>
                                    <p:animEffect transition="in" filter="box(in)">
                                      <p:cBhvr>
                                        <p:cTn id="7" dur="500"/>
                                        <p:tgtEl>
                                          <p:spTgt spid="293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algn="ctr"/>
            <a:r>
              <a:rPr lang="zh-CN" altLang="en-US" sz="3600" b="0" dirty="0" smtClean="0"/>
              <a:t>相同近地点，不同近地点速度的轨道</a:t>
            </a:r>
          </a:p>
        </p:txBody>
      </p:sp>
      <p:pic>
        <p:nvPicPr>
          <p:cNvPr id="290820" name="Picture 4"/>
          <p:cNvPicPr>
            <a:picLocks noGrp="1" noChangeAspect="1" noChangeArrowheads="1"/>
          </p:cNvPicPr>
          <p:nvPr>
            <p:ph type="body" idx="1"/>
          </p:nvPr>
        </p:nvPicPr>
        <p:blipFill>
          <a:blip r:embed="rId3"/>
          <a:srcRect/>
          <a:stretch>
            <a:fillRect/>
          </a:stretch>
        </p:blipFill>
        <p:spPr>
          <a:xfrm>
            <a:off x="684213" y="1052513"/>
            <a:ext cx="8043862" cy="46386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290821" name="Picture 5"/>
          <p:cNvPicPr>
            <a:picLocks noChangeAspect="1" noChangeArrowheads="1"/>
          </p:cNvPicPr>
          <p:nvPr/>
        </p:nvPicPr>
        <p:blipFill>
          <a:blip r:embed="rId4"/>
          <a:srcRect/>
          <a:stretch>
            <a:fillRect/>
          </a:stretch>
        </p:blipFill>
        <p:spPr bwMode="auto">
          <a:xfrm>
            <a:off x="250825" y="5876925"/>
            <a:ext cx="1744663"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0822" name="Picture 6"/>
          <p:cNvPicPr>
            <a:picLocks noChangeAspect="1" noChangeArrowheads="1"/>
          </p:cNvPicPr>
          <p:nvPr/>
        </p:nvPicPr>
        <p:blipFill>
          <a:blip r:embed="rId5"/>
          <a:srcRect/>
          <a:stretch>
            <a:fillRect/>
          </a:stretch>
        </p:blipFill>
        <p:spPr bwMode="auto">
          <a:xfrm>
            <a:off x="1979613" y="5949950"/>
            <a:ext cx="1249362"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0823" name="Picture 7"/>
          <p:cNvPicPr>
            <a:picLocks noChangeAspect="1" noChangeArrowheads="1"/>
          </p:cNvPicPr>
          <p:nvPr/>
        </p:nvPicPr>
        <p:blipFill>
          <a:blip r:embed="rId6"/>
          <a:srcRect/>
          <a:stretch>
            <a:fillRect/>
          </a:stretch>
        </p:blipFill>
        <p:spPr bwMode="auto">
          <a:xfrm>
            <a:off x="4356100" y="5805488"/>
            <a:ext cx="3184525"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0824" name="Picture 8"/>
          <p:cNvPicPr>
            <a:picLocks noChangeAspect="1" noChangeArrowheads="1"/>
          </p:cNvPicPr>
          <p:nvPr/>
        </p:nvPicPr>
        <p:blipFill>
          <a:blip r:embed="rId7"/>
          <a:srcRect/>
          <a:stretch>
            <a:fillRect/>
          </a:stretch>
        </p:blipFill>
        <p:spPr bwMode="auto">
          <a:xfrm>
            <a:off x="7534275" y="5876925"/>
            <a:ext cx="16097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idx="4294967295"/>
          </p:nvPr>
        </p:nvSpPr>
        <p:spPr/>
        <p:txBody>
          <a:bodyPr/>
          <a:lstStyle/>
          <a:p>
            <a:pPr algn="ctr" eaLnBrk="1" hangingPunct="1"/>
            <a:r>
              <a:rPr lang="zh-CN" altLang="en-US" b="0" dirty="0" smtClean="0"/>
              <a:t>潮汐</a:t>
            </a:r>
          </a:p>
        </p:txBody>
      </p:sp>
      <p:sp>
        <p:nvSpPr>
          <p:cNvPr id="145411" name="Rectangle 3"/>
          <p:cNvSpPr>
            <a:spLocks noGrp="1" noChangeArrowheads="1"/>
          </p:cNvSpPr>
          <p:nvPr>
            <p:ph type="body" idx="4294967295"/>
          </p:nvPr>
        </p:nvSpPr>
        <p:spPr>
          <a:xfrm>
            <a:off x="228600" y="1066800"/>
            <a:ext cx="8763000" cy="2146300"/>
          </a:xfrm>
        </p:spPr>
        <p:txBody>
          <a:bodyPr/>
          <a:lstStyle/>
          <a:p>
            <a:pPr eaLnBrk="1" hangingPunct="1"/>
            <a:r>
              <a:rPr lang="zh-CN" altLang="en-US" dirty="0" smtClean="0">
                <a:latin typeface="Arial" panose="020B0604020202020204" pitchFamily="34" charset="0"/>
              </a:rPr>
              <a:t>一个天体上的潮汐现象是其它天体对其不同部位的引力作用差异的结果</a:t>
            </a:r>
            <a:endParaRPr lang="en-US" altLang="zh-CN" dirty="0" smtClean="0">
              <a:latin typeface="Arial" panose="020B0604020202020204" pitchFamily="34" charset="0"/>
            </a:endParaRPr>
          </a:p>
          <a:p>
            <a:pPr eaLnBrk="1" hangingPunct="1"/>
            <a:r>
              <a:rPr lang="zh-CN" altLang="en-US" dirty="0" smtClean="0">
                <a:latin typeface="Arial" panose="020B0604020202020204" pitchFamily="34" charset="0"/>
              </a:rPr>
              <a:t>月球对地球近端的引力是其对远端引力的</a:t>
            </a:r>
            <a:r>
              <a:rPr lang="en-US" altLang="zh-CN" dirty="0" smtClean="0">
                <a:latin typeface="Arial" panose="020B0604020202020204" pitchFamily="34" charset="0"/>
              </a:rPr>
              <a:t>1.07</a:t>
            </a:r>
            <a:r>
              <a:rPr lang="zh-CN" altLang="en-US" dirty="0" smtClean="0">
                <a:latin typeface="Arial" panose="020B0604020202020204" pitchFamily="34" charset="0"/>
              </a:rPr>
              <a:t>倍</a:t>
            </a:r>
          </a:p>
        </p:txBody>
      </p:sp>
      <p:pic>
        <p:nvPicPr>
          <p:cNvPr id="14541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289300"/>
            <a:ext cx="69469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p:txBody>
          <a:bodyPr/>
          <a:lstStyle/>
          <a:p>
            <a:r>
              <a:rPr kumimoji="1" lang="zh-CN" altLang="en-US" sz="4400" b="0" dirty="0" smtClean="0"/>
              <a:t>潮汐力的拉伸作用</a:t>
            </a:r>
          </a:p>
        </p:txBody>
      </p:sp>
      <p:sp>
        <p:nvSpPr>
          <p:cNvPr id="147459" name="内容占位符 2"/>
          <p:cNvSpPr>
            <a:spLocks noGrp="1"/>
          </p:cNvSpPr>
          <p:nvPr>
            <p:ph idx="1"/>
          </p:nvPr>
        </p:nvSpPr>
        <p:spPr/>
        <p:txBody>
          <a:bodyPr/>
          <a:lstStyle/>
          <a:p>
            <a:endParaRPr kumimoji="1" lang="zh-CN" altLang="en-US" smtClean="0"/>
          </a:p>
        </p:txBody>
      </p:sp>
      <p:pic>
        <p:nvPicPr>
          <p:cNvPr id="147460"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4064000" cy="559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0175" y="1125538"/>
            <a:ext cx="5203825"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pPr algn="ctr"/>
            <a:r>
              <a:rPr kumimoji="1" lang="zh-CN" altLang="en-US" sz="3600" b="0" dirty="0" smtClean="0"/>
              <a:t>潮汐力是每点所受引力和平均引力的差值</a:t>
            </a:r>
          </a:p>
        </p:txBody>
      </p:sp>
      <p:pic>
        <p:nvPicPr>
          <p:cNvPr id="14848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196975"/>
            <a:ext cx="70739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24128" y="2708920"/>
            <a:ext cx="184731" cy="461665"/>
          </a:xfrm>
          <a:prstGeom prst="rect">
            <a:avLst/>
          </a:prstGeom>
          <a:noFill/>
        </p:spPr>
        <p:txBody>
          <a:bodyPr wrap="none" rtlCol="0">
            <a:spAutoFit/>
          </a:bodyPr>
          <a:lstStyle/>
          <a:p>
            <a:endParaRPr lang="zh-CN" altLang="en-US"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zh-CN" altLang="en-US" sz="3200" b="0" dirty="0" smtClean="0"/>
              <a:t>潮汐隆起：</a:t>
            </a:r>
            <a:r>
              <a:rPr kumimoji="1" lang="zh-CN" altLang="en-US" sz="3200" b="0" dirty="0" smtClean="0"/>
              <a:t>潮汐力沿地月连线方向拉伸地球，沿垂直地月连线方向压缩地球</a:t>
            </a:r>
          </a:p>
        </p:txBody>
      </p:sp>
      <p:pic>
        <p:nvPicPr>
          <p:cNvPr id="150531" name="内容占位符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1125538"/>
            <a:ext cx="7112000" cy="3314700"/>
          </a:xfrm>
        </p:spPr>
      </p:pic>
      <p:pic>
        <p:nvPicPr>
          <p:cNvPr id="150532"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292600"/>
            <a:ext cx="6477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3" name="文本框 1"/>
          <p:cNvSpPr txBox="1">
            <a:spLocks noChangeArrowheads="1"/>
          </p:cNvSpPr>
          <p:nvPr/>
        </p:nvSpPr>
        <p:spPr bwMode="auto">
          <a:xfrm>
            <a:off x="107950" y="4535488"/>
            <a:ext cx="266382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0"/>
              </a:spcBef>
              <a:buFontTx/>
              <a:buNone/>
            </a:pPr>
            <a:r>
              <a:rPr kumimoji="1" lang="zh-CN" altLang="en-US" dirty="0" smtClean="0">
                <a:solidFill>
                  <a:srgbClr val="FFFF00"/>
                </a:solidFill>
              </a:rPr>
              <a:t>地球 自转</a:t>
            </a:r>
            <a:r>
              <a:rPr kumimoji="1" lang="en-US" altLang="zh-CN" dirty="0" smtClean="0">
                <a:solidFill>
                  <a:srgbClr val="FFFF00"/>
                </a:solidFill>
              </a:rPr>
              <a:t>+</a:t>
            </a:r>
            <a:r>
              <a:rPr kumimoji="1" lang="zh-CN" altLang="en-US" dirty="0" smtClean="0">
                <a:solidFill>
                  <a:srgbClr val="FFFF00"/>
                </a:solidFill>
              </a:rPr>
              <a:t>形变延迟，使得</a:t>
            </a:r>
            <a:r>
              <a:rPr kumimoji="1" lang="zh-CN" altLang="en-US" dirty="0">
                <a:solidFill>
                  <a:srgbClr val="FFFF00"/>
                </a:solidFill>
              </a:rPr>
              <a:t>潮汐隆起偏离地月连线</a:t>
            </a:r>
          </a:p>
        </p:txBody>
      </p:sp>
      <p:cxnSp>
        <p:nvCxnSpPr>
          <p:cNvPr id="3" name="直接箭头连接符 2"/>
          <p:cNvCxnSpPr/>
          <p:nvPr/>
        </p:nvCxnSpPr>
        <p:spPr bwMode="auto">
          <a:xfrm flipV="1">
            <a:off x="2843808" y="5013176"/>
            <a:ext cx="2952328" cy="936104"/>
          </a:xfrm>
          <a:prstGeom prst="straightConnector1">
            <a:avLst/>
          </a:prstGeom>
          <a:solidFill>
            <a:schemeClr val="accent1"/>
          </a:solidFill>
          <a:ln w="76200" cap="flat" cmpd="sng" algn="ctr">
            <a:solidFill>
              <a:srgbClr val="FF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lgn="ctr"/>
            <a:r>
              <a:rPr lang="zh-CN" altLang="en-US" sz="4400" smtClean="0"/>
              <a:t>教材学习</a:t>
            </a:r>
          </a:p>
        </p:txBody>
      </p:sp>
      <p:sp>
        <p:nvSpPr>
          <p:cNvPr id="31747" name="Rectangle 3"/>
          <p:cNvSpPr>
            <a:spLocks noGrp="1" noChangeArrowheads="1"/>
          </p:cNvSpPr>
          <p:nvPr>
            <p:ph type="body" idx="1"/>
          </p:nvPr>
        </p:nvSpPr>
        <p:spPr/>
        <p:txBody>
          <a:bodyPr/>
          <a:lstStyle/>
          <a:p>
            <a:endParaRPr lang="en-US" altLang="zh-CN" dirty="0" smtClean="0">
              <a:latin typeface="Arial" panose="020B0604020202020204" pitchFamily="34" charset="0"/>
            </a:endParaRPr>
          </a:p>
          <a:p>
            <a:r>
              <a:rPr lang="en-US" altLang="zh-CN" dirty="0" smtClean="0">
                <a:latin typeface="Arial" panose="020B0604020202020204" pitchFamily="34" charset="0"/>
              </a:rPr>
              <a:t>Chapter 3   Motion of Astronomical Bodies</a:t>
            </a:r>
          </a:p>
          <a:p>
            <a:pPr lvl="1">
              <a:buFont typeface="Wingdings" panose="05000000000000000000" pitchFamily="2" charset="2"/>
              <a:buNone/>
            </a:pPr>
            <a:endParaRPr lang="en-US" altLang="zh-CN" dirty="0" smtClean="0">
              <a:latin typeface="Arial" panose="020B0604020202020204" pitchFamily="34" charset="0"/>
            </a:endParaRPr>
          </a:p>
          <a:p>
            <a:r>
              <a:rPr lang="en-US" altLang="zh-CN" dirty="0" smtClean="0">
                <a:latin typeface="Arial" panose="020B0604020202020204" pitchFamily="34" charset="0"/>
              </a:rPr>
              <a:t>Chapter 4   Gravity and Orbits</a:t>
            </a:r>
            <a:endParaRPr lang="zh-CN" altLang="en-US" dirty="0" smtClean="0">
              <a:latin typeface="Arial" panose="020B0604020202020204" pitchFamily="34" charset="0"/>
            </a:endParaRPr>
          </a:p>
          <a:p>
            <a:pPr lvl="1">
              <a:buFont typeface="Wingdings" panose="05000000000000000000" pitchFamily="2" charset="2"/>
              <a:buNone/>
            </a:pPr>
            <a:endParaRPr lang="en-US" altLang="zh-CN" dirty="0" smtClean="0">
              <a:latin typeface="Arial" panose="020B0604020202020204" pitchFamily="34" charset="0"/>
            </a:endParaRPr>
          </a:p>
          <a:p>
            <a:r>
              <a:rPr lang="en-US" altLang="zh-CN" dirty="0" smtClean="0">
                <a:latin typeface="Arial" panose="020B0604020202020204" pitchFamily="34" charset="0"/>
              </a:rPr>
              <a:t>Chapter 18  Relativity and Black Holes</a:t>
            </a:r>
          </a:p>
          <a:p>
            <a:pPr lvl="1"/>
            <a:r>
              <a:rPr lang="en-US" altLang="zh-CN" dirty="0" smtClean="0">
                <a:latin typeface="Arial" panose="020B0604020202020204" pitchFamily="34" charset="0"/>
              </a:rPr>
              <a:t> 18.1 - 18.3</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p:txBody>
          <a:bodyPr/>
          <a:lstStyle/>
          <a:p>
            <a:r>
              <a:rPr kumimoji="1" lang="zh-CN" altLang="en-US" sz="3600" b="0" dirty="0"/>
              <a:t>月球公转导致隆起与</a:t>
            </a:r>
            <a:r>
              <a:rPr kumimoji="1" lang="zh-CN" altLang="en-US" sz="3600" b="0" dirty="0" smtClean="0"/>
              <a:t>地球同</a:t>
            </a:r>
            <a:r>
              <a:rPr kumimoji="1" lang="zh-CN" altLang="en-US" sz="3600" b="0" dirty="0"/>
              <a:t>向自转</a:t>
            </a:r>
            <a:endParaRPr kumimoji="1" lang="zh-CN" altLang="en-US" sz="3600" b="0" dirty="0" smtClean="0"/>
          </a:p>
        </p:txBody>
      </p:sp>
      <p:sp>
        <p:nvSpPr>
          <p:cNvPr id="152579" name="内容占位符 2"/>
          <p:cNvSpPr>
            <a:spLocks noGrp="1"/>
          </p:cNvSpPr>
          <p:nvPr>
            <p:ph idx="1"/>
          </p:nvPr>
        </p:nvSpPr>
        <p:spPr>
          <a:xfrm>
            <a:off x="228600" y="1066800"/>
            <a:ext cx="8763000" cy="1240953"/>
          </a:xfrm>
        </p:spPr>
        <p:txBody>
          <a:bodyPr/>
          <a:lstStyle/>
          <a:p>
            <a:r>
              <a:rPr kumimoji="1" lang="zh-CN" altLang="en-US" dirty="0" smtClean="0"/>
              <a:t>高潮与低潮间隔：</a:t>
            </a:r>
            <a:r>
              <a:rPr kumimoji="1" lang="en-US" altLang="zh-CN" dirty="0" smtClean="0"/>
              <a:t>6.25</a:t>
            </a:r>
            <a:r>
              <a:rPr kumimoji="1" lang="zh-CN" altLang="en-US" dirty="0" smtClean="0"/>
              <a:t>小时</a:t>
            </a:r>
            <a:endParaRPr kumimoji="1" lang="en-US" altLang="zh-CN" dirty="0" smtClean="0"/>
          </a:p>
          <a:p>
            <a:r>
              <a:rPr kumimoji="1" lang="zh-CN" altLang="en-US" dirty="0" smtClean="0"/>
              <a:t>潮汐周期：</a:t>
            </a:r>
            <a:r>
              <a:rPr kumimoji="1" lang="en-US" altLang="zh-CN" dirty="0" smtClean="0">
                <a:latin typeface="Arial Narrow" panose="020B0606020202030204" pitchFamily="34" charset="0"/>
              </a:rPr>
              <a:t>~25</a:t>
            </a:r>
            <a:r>
              <a:rPr kumimoji="1" lang="zh-CN" altLang="en-US" dirty="0" smtClean="0">
                <a:latin typeface="Arial Narrow" panose="020B0606020202030204" pitchFamily="34" charset="0"/>
              </a:rPr>
              <a:t>小时，每日两次高潮</a:t>
            </a:r>
          </a:p>
        </p:txBody>
      </p:sp>
      <p:pic>
        <p:nvPicPr>
          <p:cNvPr id="15258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2492375"/>
            <a:ext cx="71501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上箭头 2"/>
          <p:cNvSpPr/>
          <p:nvPr/>
        </p:nvSpPr>
        <p:spPr bwMode="auto">
          <a:xfrm>
            <a:off x="7596336" y="3508039"/>
            <a:ext cx="216024" cy="360040"/>
          </a:xfrm>
          <a:prstGeom prst="upArrow">
            <a:avLst/>
          </a:prstGeom>
          <a:solidFill>
            <a:srgbClr val="0033CC"/>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charset="0"/>
              <a:buNone/>
              <a:tabLst/>
            </a:pPr>
            <a:endParaRPr kumimoji="0" lang="zh-CN" altLang="en-US" sz="2400" b="0" i="0" u="none" strike="noStrike" cap="none" normalizeH="0" baseline="0">
              <a:ln>
                <a:noFill/>
              </a:ln>
              <a:solidFill>
                <a:schemeClr val="tx1"/>
              </a:solidFill>
              <a:effectLst/>
              <a:latin typeface="Arial" charset="0"/>
              <a:ea typeface="华文行楷" charset="-122"/>
            </a:endParaRPr>
          </a:p>
        </p:txBody>
      </p:sp>
      <p:cxnSp>
        <p:nvCxnSpPr>
          <p:cNvPr id="7" name="直接箭头连接符 6"/>
          <p:cNvCxnSpPr/>
          <p:nvPr/>
        </p:nvCxnSpPr>
        <p:spPr bwMode="auto">
          <a:xfrm flipV="1">
            <a:off x="1979712" y="4077072"/>
            <a:ext cx="2736304" cy="720082"/>
          </a:xfrm>
          <a:prstGeom prst="straightConnector1">
            <a:avLst/>
          </a:prstGeom>
          <a:solidFill>
            <a:schemeClr val="accent1"/>
          </a:solidFill>
          <a:ln w="76200" cap="flat" cmpd="sng" algn="ctr">
            <a:solidFill>
              <a:srgbClr val="FF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 name="直接箭头连接符 7"/>
          <p:cNvCxnSpPr/>
          <p:nvPr/>
        </p:nvCxnSpPr>
        <p:spPr bwMode="auto">
          <a:xfrm flipV="1">
            <a:off x="2123728" y="3323417"/>
            <a:ext cx="2664296" cy="2115135"/>
          </a:xfrm>
          <a:prstGeom prst="straightConnector1">
            <a:avLst/>
          </a:prstGeom>
          <a:solidFill>
            <a:schemeClr val="accent1"/>
          </a:solidFill>
          <a:ln w="76200" cap="flat" cmpd="sng" algn="ctr">
            <a:solidFill>
              <a:srgbClr val="0000FF"/>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笑脸 5"/>
          <p:cNvSpPr/>
          <p:nvPr/>
        </p:nvSpPr>
        <p:spPr bwMode="auto">
          <a:xfrm>
            <a:off x="7313730" y="2522917"/>
            <a:ext cx="781236" cy="800500"/>
          </a:xfrm>
          <a:prstGeom prst="smileyFace">
            <a:avLst/>
          </a:prstGeom>
          <a:solidFill>
            <a:srgbClr val="0033CC"/>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charset="0"/>
              <a:buNone/>
              <a:tabLst/>
            </a:pPr>
            <a:endParaRPr kumimoji="0" lang="zh-CN" altLang="en-US" sz="2400" b="0" i="0" u="none" strike="noStrike" cap="none" normalizeH="0" baseline="0">
              <a:ln>
                <a:noFill/>
              </a:ln>
              <a:solidFill>
                <a:schemeClr val="tx1"/>
              </a:solidFill>
              <a:effectLst/>
              <a:latin typeface="Arial" charset="0"/>
              <a:ea typeface="华文行楷"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p:nvPr>
        </p:nvSpPr>
        <p:spPr/>
        <p:txBody>
          <a:bodyPr/>
          <a:lstStyle/>
          <a:p>
            <a:r>
              <a:rPr kumimoji="1" lang="zh-CN" altLang="en-US" sz="4400" b="0" dirty="0" smtClean="0"/>
              <a:t>月潮强度是日潮的</a:t>
            </a:r>
            <a:r>
              <a:rPr kumimoji="1" lang="en-US" altLang="zh-CN" sz="4400" b="0" dirty="0" smtClean="0"/>
              <a:t>2.2</a:t>
            </a:r>
            <a:r>
              <a:rPr kumimoji="1" lang="zh-CN" altLang="en-US" sz="4400" b="0" dirty="0" smtClean="0"/>
              <a:t>倍</a:t>
            </a:r>
          </a:p>
        </p:txBody>
      </p:sp>
      <p:pic>
        <p:nvPicPr>
          <p:cNvPr id="154627" name="内容占位符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84213" y="1321917"/>
            <a:ext cx="4529137" cy="1055687"/>
          </a:xfrm>
        </p:spPr>
      </p:pic>
      <p:pic>
        <p:nvPicPr>
          <p:cNvPr id="154628"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529096"/>
            <a:ext cx="450215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7546" y="3825176"/>
            <a:ext cx="8137525"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36476" y="5373216"/>
            <a:ext cx="8223448" cy="584775"/>
          </a:xfrm>
          <a:prstGeom prst="rect">
            <a:avLst/>
          </a:prstGeom>
          <a:noFill/>
        </p:spPr>
        <p:txBody>
          <a:bodyPr wrap="square" rtlCol="0">
            <a:spAutoFit/>
          </a:bodyPr>
          <a:lstStyle/>
          <a:p>
            <a:r>
              <a:rPr lang="zh-CN" altLang="en-US" sz="3200" dirty="0">
                <a:solidFill>
                  <a:srgbClr val="FFFF00"/>
                </a:solidFill>
                <a:latin typeface="+mj-ea"/>
                <a:ea typeface="+mj-ea"/>
              </a:rPr>
              <a:t>潮汐使地球自转变慢，每百年变慢</a:t>
            </a:r>
            <a:r>
              <a:rPr lang="en-US" altLang="zh-CN" sz="3200" dirty="0">
                <a:solidFill>
                  <a:srgbClr val="FFFF00"/>
                </a:solidFill>
                <a:latin typeface="+mj-lt"/>
                <a:ea typeface="+mj-ea"/>
              </a:rPr>
              <a:t>~</a:t>
            </a:r>
            <a:r>
              <a:rPr lang="en-US" altLang="zh-CN" sz="3200" dirty="0">
                <a:solidFill>
                  <a:srgbClr val="FFFF00"/>
                </a:solidFill>
                <a:latin typeface="+mj-ea"/>
                <a:ea typeface="+mj-ea"/>
              </a:rPr>
              <a:t>0.0015</a:t>
            </a:r>
            <a:r>
              <a:rPr lang="zh-CN" altLang="en-US" sz="3200" dirty="0">
                <a:solidFill>
                  <a:srgbClr val="FFFF00"/>
                </a:solidFill>
                <a:latin typeface="+mj-ea"/>
                <a:ea typeface="+mj-ea"/>
              </a:rPr>
              <a:t>秒</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217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5" name="标题 1"/>
          <p:cNvSpPr>
            <a:spLocks noGrp="1"/>
          </p:cNvSpPr>
          <p:nvPr>
            <p:ph type="title"/>
          </p:nvPr>
        </p:nvSpPr>
        <p:spPr>
          <a:xfrm>
            <a:off x="1547813" y="1989138"/>
            <a:ext cx="7129462" cy="685800"/>
          </a:xfrm>
        </p:spPr>
        <p:txBody>
          <a:bodyPr/>
          <a:lstStyle/>
          <a:p>
            <a:pPr algn="ctr"/>
            <a:r>
              <a:rPr kumimoji="1" lang="zh-CN" altLang="en-US" smtClean="0">
                <a:solidFill>
                  <a:srgbClr val="FF0000"/>
                </a:solidFill>
              </a:rPr>
              <a:t>大潮    小潮</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内容占位符 2"/>
          <p:cNvSpPr>
            <a:spLocks noGrp="1"/>
          </p:cNvSpPr>
          <p:nvPr>
            <p:ph idx="1"/>
          </p:nvPr>
        </p:nvSpPr>
        <p:spPr>
          <a:xfrm>
            <a:off x="136376" y="274225"/>
            <a:ext cx="8900120" cy="1685095"/>
          </a:xfrm>
        </p:spPr>
        <p:txBody>
          <a:bodyPr/>
          <a:lstStyle/>
          <a:p>
            <a:r>
              <a:rPr kumimoji="1" lang="zh-CN" altLang="en-US" dirty="0"/>
              <a:t>地球对月球的潮汐效应是月球（无水）对地球的</a:t>
            </a:r>
            <a:r>
              <a:rPr kumimoji="1" lang="en-US" altLang="zh-CN" dirty="0">
                <a:latin typeface="+mj-lt"/>
              </a:rPr>
              <a:t>~</a:t>
            </a:r>
            <a:r>
              <a:rPr kumimoji="1" lang="en-US" altLang="zh-CN" dirty="0"/>
              <a:t>20</a:t>
            </a:r>
            <a:r>
              <a:rPr kumimoji="1" lang="zh-CN" altLang="en-US" dirty="0" smtClean="0"/>
              <a:t>倍</a:t>
            </a:r>
            <a:endParaRPr kumimoji="1" lang="en-US" altLang="zh-CN" dirty="0" smtClean="0"/>
          </a:p>
          <a:p>
            <a:r>
              <a:rPr kumimoji="1" lang="zh-CN" altLang="en-US" dirty="0" smtClean="0"/>
              <a:t>月球的</a:t>
            </a:r>
            <a:r>
              <a:rPr kumimoji="1" lang="zh-CN" altLang="en-US" dirty="0" smtClean="0">
                <a:solidFill>
                  <a:srgbClr val="FFFF00"/>
                </a:solidFill>
              </a:rPr>
              <a:t>同步自转</a:t>
            </a:r>
            <a:r>
              <a:rPr kumimoji="1" lang="zh-CN" altLang="en-US" dirty="0" smtClean="0"/>
              <a:t>是由于地球对月球的潮汐锁定</a:t>
            </a:r>
          </a:p>
        </p:txBody>
      </p:sp>
      <p:pic>
        <p:nvPicPr>
          <p:cNvPr id="16077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5504" y="2176272"/>
            <a:ext cx="26924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3"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6257775"/>
            <a:ext cx="2743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2176272"/>
            <a:ext cx="4294832" cy="4043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内容占位符 2"/>
          <p:cNvSpPr>
            <a:spLocks noGrp="1"/>
          </p:cNvSpPr>
          <p:nvPr>
            <p:ph idx="1"/>
          </p:nvPr>
        </p:nvSpPr>
        <p:spPr>
          <a:xfrm>
            <a:off x="251520" y="260648"/>
            <a:ext cx="8763000" cy="1274763"/>
          </a:xfrm>
        </p:spPr>
        <p:txBody>
          <a:bodyPr/>
          <a:lstStyle/>
          <a:p>
            <a:pPr marL="0" indent="0">
              <a:buNone/>
            </a:pPr>
            <a:r>
              <a:rPr kumimoji="1" lang="zh-CN" altLang="en-US" dirty="0" smtClean="0"/>
              <a:t>地球的潮汐隆起和月球的相互作用，使得月球的轨道速度增加，故月球在远离地球</a:t>
            </a:r>
          </a:p>
        </p:txBody>
      </p:sp>
      <p:pic>
        <p:nvPicPr>
          <p:cNvPr id="16282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163" y="1412875"/>
            <a:ext cx="767080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1"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3917651"/>
            <a:ext cx="3074368" cy="280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2" name="文本框 5"/>
          <p:cNvSpPr txBox="1">
            <a:spLocks noChangeArrowheads="1"/>
          </p:cNvSpPr>
          <p:nvPr/>
        </p:nvSpPr>
        <p:spPr bwMode="auto">
          <a:xfrm>
            <a:off x="393283" y="4735066"/>
            <a:ext cx="542835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0"/>
              </a:spcBef>
              <a:buFontTx/>
              <a:buNone/>
            </a:pPr>
            <a:r>
              <a:rPr kumimoji="1" lang="zh-CN" altLang="en-US" dirty="0"/>
              <a:t>月球每年远离地球</a:t>
            </a:r>
            <a:r>
              <a:rPr kumimoji="1" lang="en-US" altLang="zh-CN" dirty="0">
                <a:latin typeface="Arial" panose="020B0604020202020204" pitchFamily="34" charset="0"/>
              </a:rPr>
              <a:t>~3.83</a:t>
            </a:r>
            <a:r>
              <a:rPr kumimoji="1" lang="zh-CN" altLang="en-US" dirty="0"/>
              <a:t>厘米，朔望月每百年增加</a:t>
            </a:r>
            <a:r>
              <a:rPr kumimoji="1" lang="en-US" altLang="zh-CN" dirty="0"/>
              <a:t>0.014</a:t>
            </a:r>
            <a:r>
              <a:rPr kumimoji="1" lang="zh-CN" altLang="en-US" dirty="0"/>
              <a:t>秒</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idx="4294967295"/>
          </p:nvPr>
        </p:nvSpPr>
        <p:spPr/>
        <p:txBody>
          <a:bodyPr/>
          <a:lstStyle/>
          <a:p>
            <a:pPr algn="ctr" eaLnBrk="1" hangingPunct="1"/>
            <a:r>
              <a:rPr lang="zh-CN" altLang="en-US" sz="4400" b="0" dirty="0" smtClean="0"/>
              <a:t>双体系统的质心</a:t>
            </a:r>
          </a:p>
        </p:txBody>
      </p:sp>
      <p:sp>
        <p:nvSpPr>
          <p:cNvPr id="164867" name="Rectangle 3"/>
          <p:cNvSpPr>
            <a:spLocks noGrp="1" noChangeArrowheads="1"/>
          </p:cNvSpPr>
          <p:nvPr>
            <p:ph type="body" idx="4294967295"/>
          </p:nvPr>
        </p:nvSpPr>
        <p:spPr/>
        <p:txBody>
          <a:bodyPr/>
          <a:lstStyle/>
          <a:p>
            <a:pPr eaLnBrk="1" hangingPunct="1"/>
            <a:endParaRPr lang="zh-CN" altLang="en-US" smtClean="0"/>
          </a:p>
          <a:p>
            <a:pPr eaLnBrk="1" hangingPunct="1"/>
            <a:endParaRPr lang="zh-CN" altLang="en-US" smtClean="0"/>
          </a:p>
          <a:p>
            <a:pPr eaLnBrk="1" hangingPunct="1"/>
            <a:endParaRPr lang="zh-CN" altLang="en-US" smtClean="0"/>
          </a:p>
          <a:p>
            <a:pPr eaLnBrk="1" hangingPunct="1">
              <a:buFont typeface="Wingdings" panose="05000000000000000000" pitchFamily="2" charset="2"/>
              <a:buNone/>
            </a:pPr>
            <a:endParaRPr lang="zh-CN" altLang="en-US" smtClean="0"/>
          </a:p>
        </p:txBody>
      </p:sp>
      <p:pic>
        <p:nvPicPr>
          <p:cNvPr id="164868" name="Picture 4" descr="centermas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138" y="4308475"/>
            <a:ext cx="4810125" cy="20161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4869" name="Picture 5" descr="centermas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8088" y="1355725"/>
            <a:ext cx="4262437" cy="2663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a:xfrm>
            <a:off x="381000" y="304800"/>
            <a:ext cx="8534400" cy="685800"/>
          </a:xfrm>
        </p:spPr>
        <p:txBody>
          <a:bodyPr/>
          <a:lstStyle/>
          <a:p>
            <a:pPr algn="ctr" eaLnBrk="1" hangingPunct="1"/>
            <a:r>
              <a:rPr lang="en-US" altLang="zh-CN" sz="4000" b="0" u="none" dirty="0" smtClean="0">
                <a:latin typeface="Arial" panose="020B0604020202020204" pitchFamily="34" charset="0"/>
              </a:rPr>
              <a:t>M</a:t>
            </a:r>
            <a:r>
              <a:rPr lang="en-US" altLang="zh-CN" sz="4000" b="0" u="none" baseline="-25000" dirty="0" smtClean="0">
                <a:latin typeface="Arial" panose="020B0604020202020204" pitchFamily="34" charset="0"/>
              </a:rPr>
              <a:t>1</a:t>
            </a:r>
            <a:r>
              <a:rPr lang="en-US" altLang="zh-CN" sz="4000" b="0" u="none" dirty="0" smtClean="0">
                <a:latin typeface="Arial" panose="020B0604020202020204" pitchFamily="34" charset="0"/>
              </a:rPr>
              <a:t> </a:t>
            </a:r>
            <a:r>
              <a:rPr lang="zh-CN" altLang="en-US" sz="4000" b="0" u="none" dirty="0" smtClean="0">
                <a:latin typeface="Arial" panose="020B0604020202020204" pitchFamily="34" charset="0"/>
              </a:rPr>
              <a:t>（太阳）</a:t>
            </a:r>
            <a:r>
              <a:rPr lang="en-US" altLang="zh-CN" sz="4000" b="0" u="none" dirty="0" smtClean="0">
                <a:latin typeface="Arial" panose="020B0604020202020204" pitchFamily="34" charset="0"/>
              </a:rPr>
              <a:t>&gt;&gt; m</a:t>
            </a:r>
            <a:r>
              <a:rPr lang="en-US" altLang="zh-CN" sz="4000" b="0" u="none" baseline="-25000" dirty="0" smtClean="0">
                <a:latin typeface="Arial" panose="020B0604020202020204" pitchFamily="34" charset="0"/>
              </a:rPr>
              <a:t>2</a:t>
            </a:r>
            <a:r>
              <a:rPr lang="zh-CN" altLang="en-US" sz="4000" b="0" u="none" dirty="0" smtClean="0">
                <a:latin typeface="Arial" panose="020B0604020202020204" pitchFamily="34" charset="0"/>
              </a:rPr>
              <a:t>（行星）</a:t>
            </a:r>
            <a:endParaRPr lang="zh-CN" altLang="en-US" sz="4000" b="0" u="none" dirty="0" smtClean="0"/>
          </a:p>
        </p:txBody>
      </p:sp>
      <p:sp>
        <p:nvSpPr>
          <p:cNvPr id="166915" name="Rectangle 3"/>
          <p:cNvSpPr>
            <a:spLocks noGrp="1" noChangeArrowheads="1"/>
          </p:cNvSpPr>
          <p:nvPr>
            <p:ph type="body" idx="4294967295"/>
          </p:nvPr>
        </p:nvSpPr>
        <p:spPr>
          <a:xfrm>
            <a:off x="228600" y="1628775"/>
            <a:ext cx="8763000" cy="1728217"/>
          </a:xfrm>
        </p:spPr>
        <p:txBody>
          <a:bodyPr/>
          <a:lstStyle/>
          <a:p>
            <a:pPr marL="0" indent="0" eaLnBrk="1" hangingPunct="1">
              <a:buFont typeface="Wingdings" panose="05000000000000000000" pitchFamily="2" charset="2"/>
              <a:buNone/>
              <a:defRPr/>
            </a:pPr>
            <a:r>
              <a:rPr lang="zh-CN" altLang="en-US" dirty="0" smtClean="0">
                <a:latin typeface="Arial" panose="020B0604020202020204" pitchFamily="34" charset="0"/>
              </a:rPr>
              <a:t>体系的质心很接近</a:t>
            </a:r>
            <a:r>
              <a:rPr lang="en-US" altLang="zh-CN" dirty="0" smtClean="0">
                <a:latin typeface="Arial" panose="020B0604020202020204" pitchFamily="34" charset="0"/>
              </a:rPr>
              <a:t>m</a:t>
            </a:r>
            <a:r>
              <a:rPr lang="en-US" altLang="zh-CN" baseline="-25000" dirty="0" smtClean="0">
                <a:latin typeface="Arial" panose="020B0604020202020204" pitchFamily="34" charset="0"/>
              </a:rPr>
              <a:t>1</a:t>
            </a:r>
            <a:r>
              <a:rPr lang="zh-CN" altLang="en-US" dirty="0" smtClean="0">
                <a:latin typeface="Arial" panose="020B0604020202020204" pitchFamily="34" charset="0"/>
              </a:rPr>
              <a:t>的质心，即太阳系情形</a:t>
            </a:r>
            <a:r>
              <a:rPr lang="zh-CN" altLang="en-US" dirty="0"/>
              <a:t>：</a:t>
            </a:r>
            <a:r>
              <a:rPr lang="zh-CN" altLang="en-US" dirty="0" smtClean="0"/>
              <a:t>太阳似乎位于行星轨道的一个焦点上</a:t>
            </a:r>
            <a:r>
              <a:rPr lang="zh-CN" altLang="en-US" dirty="0" smtClean="0">
                <a:latin typeface="Arial" panose="020B0604020202020204" pitchFamily="34" charset="0"/>
              </a:rPr>
              <a:t>“</a:t>
            </a:r>
            <a:r>
              <a:rPr lang="zh-CN" altLang="en-US" dirty="0" smtClean="0"/>
              <a:t>不动</a:t>
            </a:r>
            <a:r>
              <a:rPr lang="zh-CN" altLang="en-US" dirty="0" smtClean="0">
                <a:latin typeface="Arial" panose="020B0604020202020204" pitchFamily="34" charset="0"/>
              </a:rPr>
              <a:t>”</a:t>
            </a:r>
            <a:r>
              <a:rPr lang="zh-CN" altLang="en-US" dirty="0" smtClean="0"/>
              <a:t>，而行星环绕它在转动</a:t>
            </a:r>
          </a:p>
          <a:p>
            <a:pPr marL="609600" indent="-609600" eaLnBrk="1" hangingPunct="1">
              <a:buFont typeface="Wingdings" panose="05000000000000000000" pitchFamily="2" charset="2"/>
              <a:buAutoNum type="arabicPeriod"/>
              <a:defRPr/>
            </a:pPr>
            <a:endParaRPr lang="zh-CN" altLang="en-US" dirty="0" smtClean="0">
              <a:latin typeface="Arial" panose="020B0604020202020204" pitchFamily="34" charset="0"/>
            </a:endParaRPr>
          </a:p>
          <a:p>
            <a:pPr marL="609600" indent="-609600" eaLnBrk="1" hangingPunct="1">
              <a:buFont typeface="Wingdings" panose="05000000000000000000" pitchFamily="2" charset="2"/>
              <a:buAutoNum type="arabicPeriod"/>
              <a:defRPr/>
            </a:pPr>
            <a:endParaRPr lang="zh-CN" altLang="en-US" dirty="0" smtClean="0">
              <a:latin typeface="Arial" panose="020B0604020202020204" pitchFamily="34" charset="0"/>
            </a:endParaRPr>
          </a:p>
          <a:p>
            <a:pPr marL="609600" indent="-609600" eaLnBrk="1" hangingPunct="1">
              <a:defRPr/>
            </a:pPr>
            <a:endParaRPr lang="zh-CN" altLang="en-US" dirty="0" smtClean="0">
              <a:latin typeface="Arial" panose="020B0604020202020204" pitchFamily="34" charset="0"/>
            </a:endParaRPr>
          </a:p>
        </p:txBody>
      </p:sp>
      <p:pic>
        <p:nvPicPr>
          <p:cNvPr id="166916" name="Picture 4" descr="centermas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789363"/>
            <a:ext cx="7000875" cy="1212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p:cNvSpPr>
            <a:spLocks noGrp="1" noChangeArrowheads="1"/>
          </p:cNvSpPr>
          <p:nvPr>
            <p:ph type="body" idx="4294967295"/>
          </p:nvPr>
        </p:nvSpPr>
        <p:spPr>
          <a:xfrm>
            <a:off x="251520" y="548680"/>
            <a:ext cx="8763000" cy="3590925"/>
          </a:xfrm>
        </p:spPr>
        <p:txBody>
          <a:bodyPr/>
          <a:lstStyle/>
          <a:p>
            <a:pPr eaLnBrk="1" hangingPunct="1">
              <a:defRPr/>
            </a:pPr>
            <a:r>
              <a:rPr lang="zh-CN" altLang="en-US" dirty="0" smtClean="0">
                <a:solidFill>
                  <a:schemeClr val="bg1">
                    <a:lumMod val="95000"/>
                  </a:schemeClr>
                </a:solidFill>
              </a:rPr>
              <a:t>对某颗行星有引力作用的天体包括</a:t>
            </a:r>
            <a:endParaRPr lang="en-US" altLang="zh-CN" dirty="0" smtClean="0">
              <a:solidFill>
                <a:schemeClr val="bg1">
                  <a:lumMod val="95000"/>
                </a:schemeClr>
              </a:solidFill>
            </a:endParaRPr>
          </a:p>
          <a:p>
            <a:pPr lvl="1" eaLnBrk="1" hangingPunct="1">
              <a:defRPr/>
            </a:pPr>
            <a:r>
              <a:rPr lang="zh-CN" altLang="en-US" dirty="0" smtClean="0">
                <a:solidFill>
                  <a:schemeClr val="bg1">
                    <a:lumMod val="95000"/>
                  </a:schemeClr>
                </a:solidFill>
              </a:rPr>
              <a:t>太阳</a:t>
            </a:r>
            <a:endParaRPr lang="en-US" altLang="zh-CN" dirty="0" smtClean="0">
              <a:solidFill>
                <a:schemeClr val="bg1">
                  <a:lumMod val="95000"/>
                </a:schemeClr>
              </a:solidFill>
            </a:endParaRPr>
          </a:p>
          <a:p>
            <a:pPr lvl="1" eaLnBrk="1" hangingPunct="1">
              <a:defRPr/>
            </a:pPr>
            <a:r>
              <a:rPr lang="zh-CN" altLang="en-US" dirty="0" smtClean="0">
                <a:solidFill>
                  <a:schemeClr val="bg1">
                    <a:lumMod val="95000"/>
                  </a:schemeClr>
                </a:solidFill>
              </a:rPr>
              <a:t>其它行星，小行星和彗星等</a:t>
            </a:r>
            <a:endParaRPr lang="en-US" altLang="zh-CN" dirty="0" smtClean="0">
              <a:solidFill>
                <a:schemeClr val="bg1">
                  <a:lumMod val="95000"/>
                </a:schemeClr>
              </a:solidFill>
            </a:endParaRPr>
          </a:p>
          <a:p>
            <a:pPr lvl="1" eaLnBrk="1" hangingPunct="1">
              <a:defRPr/>
            </a:pPr>
            <a:r>
              <a:rPr lang="zh-CN" altLang="en-US" dirty="0">
                <a:solidFill>
                  <a:schemeClr val="bg1">
                    <a:lumMod val="95000"/>
                  </a:schemeClr>
                </a:solidFill>
              </a:rPr>
              <a:t>其它</a:t>
            </a:r>
            <a:r>
              <a:rPr lang="zh-CN" altLang="en-US" dirty="0" smtClean="0">
                <a:solidFill>
                  <a:schemeClr val="bg1">
                    <a:lumMod val="95000"/>
                  </a:schemeClr>
                </a:solidFill>
              </a:rPr>
              <a:t>恒星等</a:t>
            </a:r>
            <a:endParaRPr lang="en-US" altLang="zh-CN" dirty="0" smtClean="0">
              <a:solidFill>
                <a:schemeClr val="bg1">
                  <a:lumMod val="95000"/>
                </a:schemeClr>
              </a:solidFill>
            </a:endParaRPr>
          </a:p>
          <a:p>
            <a:pPr eaLnBrk="1" hangingPunct="1">
              <a:defRPr/>
            </a:pPr>
            <a:r>
              <a:rPr lang="zh-CN" altLang="en-US" dirty="0">
                <a:solidFill>
                  <a:srgbClr val="FFFF00"/>
                </a:solidFill>
              </a:rPr>
              <a:t>两体近似</a:t>
            </a:r>
            <a:r>
              <a:rPr lang="zh-CN" altLang="en-US" dirty="0"/>
              <a:t>：仅考虑太阳引力</a:t>
            </a:r>
            <a:r>
              <a:rPr lang="zh-CN" altLang="en-US" dirty="0" smtClean="0"/>
              <a:t>作用下的</a:t>
            </a:r>
            <a:r>
              <a:rPr lang="zh-CN" altLang="en-US" dirty="0"/>
              <a:t>行星轨道的计算</a:t>
            </a:r>
            <a:endParaRPr lang="zh-CN" altLang="en-US" dirty="0" smtClean="0">
              <a:solidFill>
                <a:schemeClr val="bg1">
                  <a:lumMod val="95000"/>
                </a:schemeClr>
              </a:solidFill>
            </a:endParaRPr>
          </a:p>
        </p:txBody>
      </p:sp>
      <p:pic>
        <p:nvPicPr>
          <p:cNvPr id="168964" name="Picture 4" descr="gravity"/>
          <p:cNvPicPr>
            <a:picLocks noChangeAspect="1" noChangeArrowheads="1"/>
          </p:cNvPicPr>
          <p:nvPr/>
        </p:nvPicPr>
        <p:blipFill>
          <a:blip r:embed="rId3">
            <a:extLst>
              <a:ext uri="{28A0092B-C50C-407E-A947-70E740481C1C}">
                <a14:useLocalDpi xmlns:a14="http://schemas.microsoft.com/office/drawing/2010/main" val="0"/>
              </a:ext>
            </a:extLst>
          </a:blip>
          <a:srcRect t="42424" b="36363"/>
          <a:stretch>
            <a:fillRect/>
          </a:stretch>
        </p:blipFill>
        <p:spPr bwMode="auto">
          <a:xfrm>
            <a:off x="1331640" y="4293096"/>
            <a:ext cx="6461267" cy="15076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type="body" idx="4294967295"/>
          </p:nvPr>
        </p:nvSpPr>
        <p:spPr>
          <a:xfrm>
            <a:off x="250825" y="476250"/>
            <a:ext cx="8763000" cy="5184998"/>
          </a:xfrm>
        </p:spPr>
        <p:txBody>
          <a:bodyPr/>
          <a:lstStyle/>
          <a:p>
            <a:pPr eaLnBrk="1" hangingPunct="1"/>
            <a:r>
              <a:rPr lang="zh-CN" altLang="en-US" dirty="0" smtClean="0"/>
              <a:t>其它质量对两体近似的偏离称为</a:t>
            </a:r>
            <a:r>
              <a:rPr lang="zh-CN" altLang="en-US" dirty="0" smtClean="0">
                <a:solidFill>
                  <a:srgbClr val="FFFF00"/>
                </a:solidFill>
              </a:rPr>
              <a:t>引力摄动</a:t>
            </a:r>
            <a:endParaRPr lang="en-US" altLang="zh-CN" dirty="0" smtClean="0"/>
          </a:p>
          <a:p>
            <a:pPr eaLnBrk="1" hangingPunct="1"/>
            <a:r>
              <a:rPr lang="zh-CN" altLang="en-US" dirty="0" smtClean="0"/>
              <a:t>如果考虑了“所有已知”行星对某颗行星的引力摄动后，这颗行星的实际运动仍偏离预言，可能有两种选择</a:t>
            </a:r>
            <a:endParaRPr lang="en-US" altLang="zh-CN" dirty="0" smtClean="0"/>
          </a:p>
          <a:p>
            <a:pPr eaLnBrk="1" hangingPunct="1"/>
            <a:endParaRPr lang="zh-CN" altLang="en-US" dirty="0" smtClean="0"/>
          </a:p>
          <a:p>
            <a:pPr lvl="1" eaLnBrk="1" hangingPunct="1"/>
            <a:r>
              <a:rPr lang="zh-CN" altLang="en-US" sz="3200" dirty="0" smtClean="0">
                <a:latin typeface="Arial" panose="020B0604020202020204" pitchFamily="34" charset="0"/>
              </a:rPr>
              <a:t>未被发现的行星的引力摄动显著影响所考虑行星的轨道运动</a:t>
            </a:r>
          </a:p>
          <a:p>
            <a:pPr lvl="1" eaLnBrk="1" hangingPunct="1"/>
            <a:r>
              <a:rPr lang="zh-CN" altLang="en-US" sz="3200" dirty="0" smtClean="0"/>
              <a:t>万有引力定律需要修正</a:t>
            </a:r>
          </a:p>
          <a:p>
            <a:pPr lvl="2" eaLnBrk="1" hangingPunct="1"/>
            <a:r>
              <a:rPr lang="zh-CN" altLang="en-US" sz="3200" dirty="0" smtClean="0"/>
              <a:t>广义相对论</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idx="4294967295"/>
          </p:nvPr>
        </p:nvSpPr>
        <p:spPr/>
        <p:txBody>
          <a:bodyPr/>
          <a:lstStyle/>
          <a:p>
            <a:pPr eaLnBrk="1" hangingPunct="1"/>
            <a:r>
              <a:rPr lang="zh-CN" altLang="en-US" sz="4400" b="0" dirty="0" smtClean="0"/>
              <a:t>海王星的成功预言</a:t>
            </a:r>
          </a:p>
        </p:txBody>
      </p:sp>
      <p:sp>
        <p:nvSpPr>
          <p:cNvPr id="173059" name="Rectangle 3"/>
          <p:cNvSpPr>
            <a:spLocks noGrp="1" noChangeArrowheads="1"/>
          </p:cNvSpPr>
          <p:nvPr>
            <p:ph type="body" idx="4294967295"/>
          </p:nvPr>
        </p:nvSpPr>
        <p:spPr>
          <a:xfrm>
            <a:off x="228600" y="1196752"/>
            <a:ext cx="5064125" cy="5127848"/>
          </a:xfrm>
        </p:spPr>
        <p:txBody>
          <a:bodyPr/>
          <a:lstStyle/>
          <a:p>
            <a:pPr eaLnBrk="1" hangingPunct="1"/>
            <a:r>
              <a:rPr lang="en-US" altLang="zh-CN" dirty="0" smtClean="0"/>
              <a:t>1781</a:t>
            </a:r>
            <a:r>
              <a:rPr lang="zh-CN" altLang="en-US" dirty="0" smtClean="0"/>
              <a:t>，威廉</a:t>
            </a:r>
            <a:r>
              <a:rPr lang="en-US" altLang="zh-CN" dirty="0" smtClean="0"/>
              <a:t>·</a:t>
            </a:r>
            <a:r>
              <a:rPr lang="zh-CN" altLang="en-US" dirty="0" smtClean="0">
                <a:solidFill>
                  <a:srgbClr val="00FF00"/>
                </a:solidFill>
              </a:rPr>
              <a:t>赫歇耳</a:t>
            </a:r>
            <a:r>
              <a:rPr lang="zh-CN" altLang="en-US" dirty="0" smtClean="0"/>
              <a:t>发现天王星</a:t>
            </a:r>
          </a:p>
          <a:p>
            <a:pPr eaLnBrk="1" hangingPunct="1"/>
            <a:r>
              <a:rPr lang="zh-CN" altLang="en-US" dirty="0" smtClean="0"/>
              <a:t>发现天王星的轨道预言和实际观测不一致</a:t>
            </a:r>
          </a:p>
          <a:p>
            <a:pPr eaLnBrk="1" hangingPunct="1"/>
            <a:r>
              <a:rPr lang="en-US" altLang="zh-CN" dirty="0" smtClean="0"/>
              <a:t>1845</a:t>
            </a:r>
            <a:r>
              <a:rPr lang="zh-CN" altLang="en-US" dirty="0" smtClean="0"/>
              <a:t>，亚当斯与</a:t>
            </a:r>
            <a:r>
              <a:rPr lang="zh-CN" altLang="en-US" dirty="0" smtClean="0">
                <a:solidFill>
                  <a:srgbClr val="00FF00"/>
                </a:solidFill>
              </a:rPr>
              <a:t>勒威耶</a:t>
            </a:r>
            <a:r>
              <a:rPr lang="zh-CN" altLang="en-US" dirty="0" smtClean="0"/>
              <a:t>预言在天王星的轨道以外还有一颗未知的大行星</a:t>
            </a:r>
          </a:p>
          <a:p>
            <a:pPr eaLnBrk="1" hangingPunct="1"/>
            <a:r>
              <a:rPr lang="en-US" altLang="zh-CN" dirty="0" smtClean="0"/>
              <a:t>1846</a:t>
            </a:r>
            <a:r>
              <a:rPr lang="zh-CN" altLang="en-US" dirty="0" smtClean="0"/>
              <a:t>，德国柏林天文台台长</a:t>
            </a:r>
            <a:r>
              <a:rPr lang="zh-CN" altLang="en-US" dirty="0" smtClean="0">
                <a:solidFill>
                  <a:srgbClr val="00FF00"/>
                </a:solidFill>
              </a:rPr>
              <a:t>伽勒</a:t>
            </a:r>
            <a:r>
              <a:rPr lang="zh-CN" altLang="en-US" dirty="0" smtClean="0"/>
              <a:t>发现海王星</a:t>
            </a:r>
          </a:p>
        </p:txBody>
      </p:sp>
      <p:pic>
        <p:nvPicPr>
          <p:cNvPr id="173060" name="Picture 4" descr="perturb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828800"/>
            <a:ext cx="3733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Text Box 5"/>
          <p:cNvSpPr txBox="1">
            <a:spLocks noChangeArrowheads="1"/>
          </p:cNvSpPr>
          <p:nvPr/>
        </p:nvSpPr>
        <p:spPr bwMode="auto">
          <a:xfrm>
            <a:off x="685800" y="6096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50000"/>
              </a:spcBef>
              <a:buFont typeface="Arial" panose="020B0604020202020204" pitchFamily="34" charset="0"/>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5" name="十字箭头标注 4"/>
          <p:cNvSpPr/>
          <p:nvPr/>
        </p:nvSpPr>
        <p:spPr bwMode="auto">
          <a:xfrm>
            <a:off x="5282037" y="1828800"/>
            <a:ext cx="1368152" cy="1216152"/>
          </a:xfrm>
          <a:prstGeom prst="quadArrowCallout">
            <a:avLst/>
          </a:prstGeom>
          <a:solidFill>
            <a:srgbClr val="0033CC"/>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charset="0"/>
              <a:buNone/>
              <a:tabLst/>
            </a:pPr>
            <a:endParaRPr kumimoji="0" lang="zh-CN" altLang="en-US" sz="2400" b="0" i="0" u="none" strike="noStrike" cap="none" normalizeH="0" baseline="0">
              <a:ln>
                <a:noFill/>
              </a:ln>
              <a:solidFill>
                <a:schemeClr val="tx1"/>
              </a:solidFill>
              <a:effectLst/>
              <a:latin typeface="Arial" charset="0"/>
              <a:ea typeface="华文行楷"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smtClean="0"/>
              <a:t>学习目标</a:t>
            </a:r>
            <a:endParaRPr lang="zh-CN" altLang="en-US" b="0" dirty="0"/>
          </a:p>
        </p:txBody>
      </p:sp>
      <p:sp>
        <p:nvSpPr>
          <p:cNvPr id="3" name="内容占位符 2"/>
          <p:cNvSpPr>
            <a:spLocks noGrp="1"/>
          </p:cNvSpPr>
          <p:nvPr>
            <p:ph idx="1"/>
          </p:nvPr>
        </p:nvSpPr>
        <p:spPr/>
        <p:txBody>
          <a:bodyPr/>
          <a:lstStyle/>
          <a:p>
            <a:r>
              <a:rPr lang="zh-CN" altLang="en-US" dirty="0" smtClean="0"/>
              <a:t>了解地心说及本轮</a:t>
            </a:r>
            <a:endParaRPr lang="en-US" altLang="zh-CN" dirty="0" smtClean="0"/>
          </a:p>
          <a:p>
            <a:r>
              <a:rPr lang="zh-CN" altLang="en-US" dirty="0"/>
              <a:t>理解</a:t>
            </a:r>
            <a:r>
              <a:rPr lang="zh-CN" altLang="en-US" dirty="0" smtClean="0"/>
              <a:t>哥白尼的日心说及其局限性</a:t>
            </a:r>
            <a:endParaRPr lang="en-US" altLang="zh-CN" dirty="0" smtClean="0"/>
          </a:p>
          <a:p>
            <a:r>
              <a:rPr lang="zh-CN" altLang="en-US" dirty="0"/>
              <a:t>理解</a:t>
            </a:r>
            <a:r>
              <a:rPr lang="zh-CN" altLang="en-US" dirty="0" smtClean="0"/>
              <a:t>开普勒的行星运动三定律</a:t>
            </a:r>
            <a:endParaRPr lang="en-US" altLang="zh-CN" dirty="0" smtClean="0"/>
          </a:p>
          <a:p>
            <a:r>
              <a:rPr lang="zh-CN" altLang="en-US" dirty="0" smtClean="0"/>
              <a:t>理解伽利略的主要天文发现</a:t>
            </a:r>
            <a:endParaRPr lang="en-US" altLang="zh-CN" dirty="0" smtClean="0"/>
          </a:p>
          <a:p>
            <a:r>
              <a:rPr lang="zh-CN" altLang="en-US" dirty="0" smtClean="0"/>
              <a:t>理解牛顿的运动学和万有引力定律</a:t>
            </a:r>
            <a:endParaRPr lang="en-US" altLang="zh-CN" dirty="0" smtClean="0"/>
          </a:p>
          <a:p>
            <a:r>
              <a:rPr lang="zh-CN" altLang="en-US" dirty="0" smtClean="0"/>
              <a:t>理解轨道、潮汐</a:t>
            </a:r>
            <a:endParaRPr lang="en-US" altLang="zh-CN" dirty="0" smtClean="0"/>
          </a:p>
          <a:p>
            <a:r>
              <a:rPr lang="zh-CN" altLang="en-US" dirty="0"/>
              <a:t>基本</a:t>
            </a:r>
            <a:r>
              <a:rPr lang="zh-CN" altLang="en-US" dirty="0" smtClean="0"/>
              <a:t>理解爱因斯坦的狭义和广义相对论</a:t>
            </a:r>
            <a:endParaRPr lang="en-US" altLang="zh-CN" dirty="0" smtClean="0"/>
          </a:p>
          <a:p>
            <a:r>
              <a:rPr lang="zh-CN" altLang="en-US" dirty="0" smtClean="0"/>
              <a:t>理解光线弯曲、</a:t>
            </a:r>
            <a:r>
              <a:rPr lang="zh-CN" altLang="en-US" dirty="0" smtClean="0"/>
              <a:t>引力红移</a:t>
            </a:r>
            <a:endParaRPr lang="en-US" altLang="zh-CN" dirty="0" smtClean="0"/>
          </a:p>
        </p:txBody>
      </p:sp>
    </p:spTree>
    <p:extLst>
      <p:ext uri="{BB962C8B-B14F-4D97-AF65-F5344CB8AC3E}">
        <p14:creationId xmlns:p14="http://schemas.microsoft.com/office/powerpoint/2010/main" val="224632851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idx="4294967295"/>
          </p:nvPr>
        </p:nvSpPr>
        <p:spPr/>
        <p:txBody>
          <a:bodyPr/>
          <a:lstStyle/>
          <a:p>
            <a:pPr eaLnBrk="1" hangingPunct="1">
              <a:defRPr/>
            </a:pPr>
            <a:r>
              <a:rPr lang="zh-CN" altLang="en-US" sz="4000" b="0" dirty="0" smtClean="0">
                <a:latin typeface="+mj-ea"/>
              </a:rPr>
              <a:t>祝融星</a:t>
            </a:r>
            <a:r>
              <a:rPr lang="en-US" altLang="zh-CN" sz="4000" b="0" dirty="0" smtClean="0">
                <a:latin typeface="+mj-ea"/>
              </a:rPr>
              <a:t>(</a:t>
            </a:r>
            <a:r>
              <a:rPr lang="zh-CN" altLang="en-US" sz="4000" b="0" dirty="0"/>
              <a:t>火神星</a:t>
            </a:r>
            <a:r>
              <a:rPr lang="en-US" altLang="zh-CN" sz="4000" b="0" dirty="0" smtClean="0">
                <a:latin typeface="+mj-ea"/>
              </a:rPr>
              <a:t>)</a:t>
            </a:r>
            <a:r>
              <a:rPr lang="zh-CN" altLang="en-US" sz="4000" b="0" dirty="0" smtClean="0">
                <a:latin typeface="+mj-ea"/>
              </a:rPr>
              <a:t>的失败预言</a:t>
            </a:r>
          </a:p>
        </p:txBody>
      </p:sp>
      <p:sp>
        <p:nvSpPr>
          <p:cNvPr id="177155" name="Rectangle 3"/>
          <p:cNvSpPr>
            <a:spLocks noGrp="1" noChangeArrowheads="1"/>
          </p:cNvSpPr>
          <p:nvPr>
            <p:ph type="body" idx="4294967295"/>
          </p:nvPr>
        </p:nvSpPr>
        <p:spPr>
          <a:xfrm>
            <a:off x="228600" y="1268760"/>
            <a:ext cx="4703763" cy="5256584"/>
          </a:xfrm>
        </p:spPr>
        <p:txBody>
          <a:bodyPr/>
          <a:lstStyle/>
          <a:p>
            <a:pPr eaLnBrk="1" hangingPunct="1">
              <a:lnSpc>
                <a:spcPct val="90000"/>
              </a:lnSpc>
              <a:defRPr/>
            </a:pPr>
            <a:r>
              <a:rPr lang="zh-CN" altLang="en-US" dirty="0" smtClean="0"/>
              <a:t>水星近日点的进动</a:t>
            </a:r>
            <a:endParaRPr lang="en-US" altLang="zh-CN" dirty="0" smtClean="0">
              <a:latin typeface="Arial" panose="020B0604020202020204" pitchFamily="34" charset="0"/>
            </a:endParaRPr>
          </a:p>
          <a:p>
            <a:pPr lvl="1" eaLnBrk="1" hangingPunct="1">
              <a:lnSpc>
                <a:spcPct val="90000"/>
              </a:lnSpc>
              <a:defRPr/>
            </a:pPr>
            <a:r>
              <a:rPr lang="en-US" altLang="zh-CN" dirty="0" smtClean="0">
                <a:latin typeface="Arial" panose="020B0604020202020204" pitchFamily="34" charset="0"/>
              </a:rPr>
              <a:t>5600</a:t>
            </a:r>
            <a:r>
              <a:rPr lang="zh-CN" altLang="en-US" dirty="0" smtClean="0">
                <a:latin typeface="Arial" panose="020B0604020202020204" pitchFamily="34" charset="0"/>
              </a:rPr>
              <a:t>角秒</a:t>
            </a:r>
            <a:r>
              <a:rPr lang="en-US" altLang="zh-CN" dirty="0" smtClean="0">
                <a:latin typeface="Arial" panose="020B0604020202020204" pitchFamily="34" charset="0"/>
              </a:rPr>
              <a:t>/100</a:t>
            </a:r>
            <a:r>
              <a:rPr lang="zh-CN" altLang="en-US" dirty="0" smtClean="0">
                <a:latin typeface="Arial" panose="020B0604020202020204" pitchFamily="34" charset="0"/>
              </a:rPr>
              <a:t>年</a:t>
            </a:r>
          </a:p>
          <a:p>
            <a:pPr eaLnBrk="1" hangingPunct="1">
              <a:lnSpc>
                <a:spcPct val="90000"/>
              </a:lnSpc>
              <a:defRPr/>
            </a:pPr>
            <a:r>
              <a:rPr lang="zh-CN" altLang="en-US" dirty="0" smtClean="0">
                <a:latin typeface="Arial" panose="020B0604020202020204" pitchFamily="34" charset="0"/>
              </a:rPr>
              <a:t>（金星等）引力摄动解释</a:t>
            </a:r>
            <a:r>
              <a:rPr lang="en-US" altLang="zh-CN" dirty="0" smtClean="0">
                <a:latin typeface="Arial" panose="020B0604020202020204" pitchFamily="34" charset="0"/>
              </a:rPr>
              <a:t>5557</a:t>
            </a:r>
            <a:r>
              <a:rPr lang="zh-CN" altLang="en-US" dirty="0" smtClean="0">
                <a:latin typeface="Arial" panose="020B0604020202020204" pitchFamily="34" charset="0"/>
              </a:rPr>
              <a:t>角秒</a:t>
            </a:r>
            <a:endParaRPr lang="en-US" altLang="zh-CN" dirty="0" smtClean="0">
              <a:latin typeface="Arial" panose="020B0604020202020204" pitchFamily="34" charset="0"/>
            </a:endParaRPr>
          </a:p>
          <a:p>
            <a:pPr eaLnBrk="1" hangingPunct="1">
              <a:lnSpc>
                <a:spcPct val="90000"/>
              </a:lnSpc>
              <a:defRPr/>
            </a:pPr>
            <a:endParaRPr lang="en-US" altLang="zh-CN" dirty="0" smtClean="0">
              <a:latin typeface="Arial" panose="020B0604020202020204" pitchFamily="34" charset="0"/>
            </a:endParaRPr>
          </a:p>
          <a:p>
            <a:pPr eaLnBrk="1" hangingPunct="1">
              <a:lnSpc>
                <a:spcPct val="90000"/>
              </a:lnSpc>
              <a:defRPr/>
            </a:pPr>
            <a:r>
              <a:rPr lang="en-US" altLang="zh-CN" dirty="0" smtClean="0">
                <a:latin typeface="Arial" panose="020B0604020202020204" pitchFamily="34" charset="0"/>
              </a:rPr>
              <a:t>1859</a:t>
            </a:r>
            <a:r>
              <a:rPr lang="zh-CN" altLang="en-US" dirty="0" smtClean="0">
                <a:latin typeface="Arial" panose="020B0604020202020204" pitchFamily="34" charset="0"/>
              </a:rPr>
              <a:t>，</a:t>
            </a:r>
            <a:r>
              <a:rPr lang="zh-CN" altLang="en-US" dirty="0" smtClean="0">
                <a:solidFill>
                  <a:srgbClr val="00FF00"/>
                </a:solidFill>
                <a:latin typeface="Arial" panose="020B0604020202020204" pitchFamily="34" charset="0"/>
              </a:rPr>
              <a:t>勒威耶</a:t>
            </a:r>
            <a:r>
              <a:rPr lang="zh-CN" altLang="en-US" dirty="0" smtClean="0">
                <a:latin typeface="Arial" panose="020B0604020202020204" pitchFamily="34" charset="0"/>
              </a:rPr>
              <a:t>假设水星轨道</a:t>
            </a:r>
            <a:r>
              <a:rPr lang="zh-CN" altLang="en-US" dirty="0">
                <a:latin typeface="Arial" panose="020B0604020202020204" pitchFamily="34" charset="0"/>
              </a:rPr>
              <a:t>内</a:t>
            </a:r>
            <a:r>
              <a:rPr lang="zh-CN" altLang="en-US" dirty="0" smtClean="0">
                <a:latin typeface="Arial" panose="020B0604020202020204" pitchFamily="34" charset="0"/>
              </a:rPr>
              <a:t>还有（但至今未发现）</a:t>
            </a:r>
            <a:r>
              <a:rPr lang="zh-CN" altLang="en-US" dirty="0" smtClean="0">
                <a:solidFill>
                  <a:srgbClr val="00FF00"/>
                </a:solidFill>
                <a:latin typeface="Arial" panose="020B0604020202020204" pitchFamily="34" charset="0"/>
              </a:rPr>
              <a:t>火神星</a:t>
            </a:r>
          </a:p>
          <a:p>
            <a:pPr eaLnBrk="1" hangingPunct="1">
              <a:lnSpc>
                <a:spcPct val="90000"/>
              </a:lnSpc>
              <a:defRPr/>
            </a:pPr>
            <a:r>
              <a:rPr lang="zh-CN" altLang="en-US" dirty="0" smtClean="0">
                <a:latin typeface="Arial" panose="020B0604020202020204" pitchFamily="34" charset="0"/>
              </a:rPr>
              <a:t>爱因斯坦的</a:t>
            </a:r>
            <a:r>
              <a:rPr lang="zh-CN" altLang="en-US" dirty="0" smtClean="0">
                <a:solidFill>
                  <a:srgbClr val="FFFF00"/>
                </a:solidFill>
                <a:latin typeface="Arial" panose="020B0604020202020204" pitchFamily="34" charset="0"/>
              </a:rPr>
              <a:t>广义相对论</a:t>
            </a:r>
            <a:r>
              <a:rPr lang="zh-CN" altLang="en-US" dirty="0" smtClean="0">
                <a:latin typeface="Arial" panose="020B0604020202020204" pitchFamily="34" charset="0"/>
              </a:rPr>
              <a:t>解释了另外的</a:t>
            </a:r>
            <a:r>
              <a:rPr lang="en-US" altLang="zh-CN" dirty="0" smtClean="0">
                <a:latin typeface="Arial" panose="020B0604020202020204" pitchFamily="34" charset="0"/>
              </a:rPr>
              <a:t>43</a:t>
            </a:r>
            <a:r>
              <a:rPr lang="zh-CN" altLang="en-US" dirty="0" smtClean="0">
                <a:latin typeface="Arial" panose="020B0604020202020204" pitchFamily="34" charset="0"/>
              </a:rPr>
              <a:t>角秒</a:t>
            </a:r>
            <a:endParaRPr lang="en-US" altLang="zh-CN" dirty="0" smtClean="0">
              <a:latin typeface="Arial" panose="020B0604020202020204" pitchFamily="34" charset="0"/>
            </a:endParaRPr>
          </a:p>
        </p:txBody>
      </p:sp>
      <p:pic>
        <p:nvPicPr>
          <p:cNvPr id="175108" name="Picture 4" descr="merc_ad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854200"/>
            <a:ext cx="41529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椭圆 1"/>
          <p:cNvSpPr/>
          <p:nvPr/>
        </p:nvSpPr>
        <p:spPr bwMode="auto">
          <a:xfrm>
            <a:off x="5724128" y="3429000"/>
            <a:ext cx="1152128" cy="889248"/>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charset="0"/>
              <a:buNone/>
              <a:tabLst/>
            </a:pPr>
            <a:endParaRPr kumimoji="0" lang="zh-CN" altLang="en-US" sz="2400" b="0" i="0" u="none" strike="noStrike" cap="none" normalizeH="0" baseline="0">
              <a:ln>
                <a:noFill/>
              </a:ln>
              <a:solidFill>
                <a:schemeClr val="tx1"/>
              </a:solidFill>
              <a:effectLst/>
              <a:latin typeface="Arial" charset="0"/>
              <a:ea typeface="华文行楷" charset="-122"/>
            </a:endParaRPr>
          </a:p>
        </p:txBody>
      </p:sp>
      <p:sp>
        <p:nvSpPr>
          <p:cNvPr id="3" name="流程图: 汇总连接 2"/>
          <p:cNvSpPr/>
          <p:nvPr/>
        </p:nvSpPr>
        <p:spPr bwMode="auto">
          <a:xfrm>
            <a:off x="6113864" y="3374122"/>
            <a:ext cx="216024" cy="180600"/>
          </a:xfrm>
          <a:prstGeom prst="flowChartSummingJunction">
            <a:avLst/>
          </a:prstGeom>
          <a:solidFill>
            <a:srgbClr val="0000FF"/>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charset="0"/>
              <a:buNone/>
              <a:tabLst/>
            </a:pPr>
            <a:endParaRPr kumimoji="0" lang="zh-CN" altLang="en-US" sz="2400" b="0" i="0" u="none" strike="noStrike" cap="none" normalizeH="0" baseline="0">
              <a:ln>
                <a:noFill/>
              </a:ln>
              <a:solidFill>
                <a:schemeClr val="tx1"/>
              </a:solidFill>
              <a:effectLst/>
              <a:latin typeface="Arial" charset="0"/>
              <a:ea typeface="华文行楷"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1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idx="4294967295"/>
          </p:nvPr>
        </p:nvSpPr>
        <p:spPr/>
        <p:txBody>
          <a:bodyPr/>
          <a:lstStyle/>
          <a:p>
            <a:pPr algn="ctr" eaLnBrk="1" hangingPunct="1"/>
            <a:r>
              <a:rPr lang="en-US" altLang="zh-CN" dirty="0" smtClean="0"/>
              <a:t>4</a:t>
            </a:r>
            <a:r>
              <a:rPr lang="zh-CN" altLang="en-US" dirty="0" smtClean="0"/>
              <a:t>。爱因斯坦的相对论</a:t>
            </a:r>
          </a:p>
        </p:txBody>
      </p:sp>
      <p:sp>
        <p:nvSpPr>
          <p:cNvPr id="177155" name="Rectangle 3"/>
          <p:cNvSpPr>
            <a:spLocks noGrp="1" noChangeArrowheads="1"/>
          </p:cNvSpPr>
          <p:nvPr>
            <p:ph type="body" idx="4294967295"/>
          </p:nvPr>
        </p:nvSpPr>
        <p:spPr>
          <a:xfrm>
            <a:off x="251520" y="1196752"/>
            <a:ext cx="8663880" cy="4968552"/>
          </a:xfrm>
        </p:spPr>
        <p:txBody>
          <a:bodyPr/>
          <a:lstStyle/>
          <a:p>
            <a:pPr eaLnBrk="1" hangingPunct="1"/>
            <a:r>
              <a:rPr lang="zh-CN" altLang="en-US" dirty="0" smtClean="0">
                <a:latin typeface="Verdana" panose="020B0604030504040204" pitchFamily="34" charset="0"/>
              </a:rPr>
              <a:t>牛顿运动学定律的适用范围：低速（速度远小于光速）</a:t>
            </a:r>
            <a:endParaRPr lang="zh-CN" altLang="en-US" dirty="0" smtClean="0">
              <a:solidFill>
                <a:srgbClr val="00FF00"/>
              </a:solidFill>
              <a:latin typeface="Verdana" panose="020B0604030504040204" pitchFamily="34" charset="0"/>
            </a:endParaRPr>
          </a:p>
          <a:p>
            <a:pPr eaLnBrk="1" hangingPunct="1"/>
            <a:r>
              <a:rPr lang="zh-CN" altLang="en-US" dirty="0" smtClean="0">
                <a:solidFill>
                  <a:schemeClr val="bg1">
                    <a:lumMod val="95000"/>
                  </a:schemeClr>
                </a:solidFill>
                <a:latin typeface="Verdana" panose="020B0604030504040204" pitchFamily="34" charset="0"/>
              </a:rPr>
              <a:t>牛顿万有引力定律适用于弱引力场，例如太阳系（水星除外）</a:t>
            </a:r>
            <a:endParaRPr lang="en-US" altLang="zh-CN" dirty="0">
              <a:solidFill>
                <a:schemeClr val="bg1">
                  <a:lumMod val="95000"/>
                </a:schemeClr>
              </a:solidFill>
              <a:latin typeface="Verdana" panose="020B0604030504040204" pitchFamily="34" charset="0"/>
            </a:endParaRPr>
          </a:p>
          <a:p>
            <a:pPr eaLnBrk="1" hangingPunct="1"/>
            <a:endParaRPr lang="en-US" altLang="zh-CN" dirty="0" smtClean="0">
              <a:solidFill>
                <a:srgbClr val="00FF00"/>
              </a:solidFill>
              <a:latin typeface="Arial" panose="020B0604020202020204" pitchFamily="34" charset="0"/>
            </a:endParaRPr>
          </a:p>
          <a:p>
            <a:pPr marL="0" indent="0" eaLnBrk="1" hangingPunct="1">
              <a:buNone/>
            </a:pPr>
            <a:r>
              <a:rPr lang="zh-CN" altLang="en-US" dirty="0" smtClean="0">
                <a:solidFill>
                  <a:srgbClr val="FFFF00"/>
                </a:solidFill>
                <a:latin typeface="Arial" panose="020B0604020202020204" pitchFamily="34" charset="0"/>
              </a:rPr>
              <a:t>爱因斯坦</a:t>
            </a:r>
            <a:r>
              <a:rPr lang="zh-CN" altLang="en-US" dirty="0" smtClean="0">
                <a:solidFill>
                  <a:schemeClr val="bg1">
                    <a:lumMod val="95000"/>
                  </a:schemeClr>
                </a:solidFill>
                <a:latin typeface="Arial" panose="020B0604020202020204" pitchFamily="34" charset="0"/>
              </a:rPr>
              <a:t>（</a:t>
            </a:r>
            <a:r>
              <a:rPr lang="en-US" altLang="zh-CN" dirty="0" smtClean="0">
                <a:solidFill>
                  <a:schemeClr val="bg1">
                    <a:lumMod val="95000"/>
                  </a:schemeClr>
                </a:solidFill>
                <a:latin typeface="Arial" panose="020B0604020202020204" pitchFamily="34" charset="0"/>
              </a:rPr>
              <a:t>Albert </a:t>
            </a:r>
            <a:r>
              <a:rPr lang="en-US" altLang="zh-CN" dirty="0">
                <a:solidFill>
                  <a:schemeClr val="bg1">
                    <a:lumMod val="95000"/>
                  </a:schemeClr>
                </a:solidFill>
                <a:latin typeface="Arial" panose="020B0604020202020204" pitchFamily="34" charset="0"/>
              </a:rPr>
              <a:t>Einstein </a:t>
            </a:r>
            <a:r>
              <a:rPr lang="zh-CN" altLang="en-US" dirty="0">
                <a:solidFill>
                  <a:schemeClr val="bg1">
                    <a:lumMod val="95000"/>
                  </a:schemeClr>
                </a:solidFill>
                <a:latin typeface="Arial" panose="020B0604020202020204" pitchFamily="34" charset="0"/>
              </a:rPr>
              <a:t>1879-</a:t>
            </a:r>
            <a:r>
              <a:rPr lang="zh-CN" altLang="en-US" dirty="0" smtClean="0">
                <a:solidFill>
                  <a:schemeClr val="bg1">
                    <a:lumMod val="95000"/>
                  </a:schemeClr>
                </a:solidFill>
                <a:latin typeface="Arial" panose="020B0604020202020204" pitchFamily="34" charset="0"/>
              </a:rPr>
              <a:t>1955）对运动</a:t>
            </a:r>
            <a:r>
              <a:rPr lang="zh-CN" altLang="en-US" dirty="0">
                <a:solidFill>
                  <a:schemeClr val="bg1">
                    <a:lumMod val="95000"/>
                  </a:schemeClr>
                </a:solidFill>
                <a:latin typeface="Arial" panose="020B0604020202020204" pitchFamily="34" charset="0"/>
              </a:rPr>
              <a:t>和引力做出</a:t>
            </a:r>
            <a:r>
              <a:rPr lang="zh-CN" altLang="en-US" dirty="0" smtClean="0">
                <a:solidFill>
                  <a:schemeClr val="bg1">
                    <a:lumMod val="95000"/>
                  </a:schemeClr>
                </a:solidFill>
                <a:latin typeface="Arial" panose="020B0604020202020204" pitchFamily="34" charset="0"/>
              </a:rPr>
              <a:t>了全新的</a:t>
            </a:r>
            <a:r>
              <a:rPr lang="zh-CN" altLang="en-US" dirty="0">
                <a:solidFill>
                  <a:schemeClr val="bg1">
                    <a:lumMod val="95000"/>
                  </a:schemeClr>
                </a:solidFill>
                <a:latin typeface="Arial" panose="020B0604020202020204" pitchFamily="34" charset="0"/>
              </a:rPr>
              <a:t>理解</a:t>
            </a:r>
            <a:r>
              <a:rPr lang="zh-CN" altLang="en-US" dirty="0" smtClean="0">
                <a:solidFill>
                  <a:schemeClr val="bg1">
                    <a:lumMod val="95000"/>
                  </a:schemeClr>
                </a:solidFill>
                <a:latin typeface="Arial" panose="020B0604020202020204" pitchFamily="34" charset="0"/>
              </a:rPr>
              <a:t>：</a:t>
            </a:r>
            <a:endParaRPr lang="en-US" altLang="zh-CN" dirty="0" smtClean="0">
              <a:solidFill>
                <a:schemeClr val="bg1">
                  <a:lumMod val="95000"/>
                </a:schemeClr>
              </a:solidFill>
              <a:latin typeface="Arial" panose="020B0604020202020204" pitchFamily="34" charset="0"/>
            </a:endParaRPr>
          </a:p>
          <a:p>
            <a:pPr lvl="1" eaLnBrk="1" hangingPunct="1"/>
            <a:r>
              <a:rPr lang="zh-CN" altLang="en-US" dirty="0">
                <a:solidFill>
                  <a:srgbClr val="FFFF00"/>
                </a:solidFill>
                <a:latin typeface="Arial" panose="020B0604020202020204" pitchFamily="34" charset="0"/>
              </a:rPr>
              <a:t>狭义相对论</a:t>
            </a:r>
            <a:r>
              <a:rPr lang="zh-CN" altLang="en-US" dirty="0">
                <a:solidFill>
                  <a:schemeClr val="bg1">
                    <a:lumMod val="95000"/>
                  </a:schemeClr>
                </a:solidFill>
                <a:latin typeface="Arial" panose="020B0604020202020204" pitchFamily="34" charset="0"/>
              </a:rPr>
              <a:t> </a:t>
            </a:r>
            <a:r>
              <a:rPr lang="en-US" altLang="zh-CN" dirty="0">
                <a:solidFill>
                  <a:schemeClr val="bg1">
                    <a:lumMod val="95000"/>
                  </a:schemeClr>
                </a:solidFill>
                <a:latin typeface="Arial" panose="020B0604020202020204" pitchFamily="34" charset="0"/>
              </a:rPr>
              <a:t>Special Relativity  (1905</a:t>
            </a:r>
            <a:r>
              <a:rPr lang="en-US" altLang="zh-CN" dirty="0" smtClean="0">
                <a:solidFill>
                  <a:schemeClr val="bg1">
                    <a:lumMod val="95000"/>
                  </a:schemeClr>
                </a:solidFill>
                <a:latin typeface="Arial" panose="020B0604020202020204" pitchFamily="34" charset="0"/>
              </a:rPr>
              <a:t>)</a:t>
            </a:r>
            <a:endParaRPr lang="zh-CN" altLang="en-US" dirty="0" smtClean="0">
              <a:solidFill>
                <a:schemeClr val="bg1">
                  <a:lumMod val="95000"/>
                </a:schemeClr>
              </a:solidFill>
              <a:latin typeface="Arial" panose="020B0604020202020204" pitchFamily="34" charset="0"/>
            </a:endParaRPr>
          </a:p>
          <a:p>
            <a:pPr lvl="1" eaLnBrk="1" hangingPunct="1"/>
            <a:r>
              <a:rPr lang="zh-CN" altLang="en-US" dirty="0" smtClean="0">
                <a:solidFill>
                  <a:srgbClr val="FFFF00"/>
                </a:solidFill>
                <a:latin typeface="Arial" panose="020B0604020202020204" pitchFamily="34" charset="0"/>
              </a:rPr>
              <a:t>广义相对论</a:t>
            </a:r>
            <a:r>
              <a:rPr lang="zh-CN" altLang="en-US" dirty="0" smtClean="0">
                <a:latin typeface="Arial" panose="020B0604020202020204" pitchFamily="34" charset="0"/>
              </a:rPr>
              <a:t> </a:t>
            </a:r>
            <a:r>
              <a:rPr lang="en-US" altLang="zh-CN" dirty="0">
                <a:latin typeface="Arial" panose="020B0604020202020204" pitchFamily="34" charset="0"/>
              </a:rPr>
              <a:t>General Relativity (1915</a:t>
            </a:r>
            <a:r>
              <a:rPr lang="en-US" altLang="zh-CN" dirty="0" smtClean="0">
                <a:latin typeface="Arial" panose="020B0604020202020204" pitchFamily="34" charset="0"/>
              </a:rPr>
              <a:t>)</a:t>
            </a:r>
            <a:endParaRPr lang="en-US" altLang="zh-CN" dirty="0">
              <a:latin typeface="Arial" panose="020B0604020202020204" pitchFamily="34" charset="0"/>
            </a:endParaRPr>
          </a:p>
        </p:txBody>
      </p:sp>
      <p:pic>
        <p:nvPicPr>
          <p:cNvPr id="5" name="Picture 4" descr="einstei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4581128"/>
            <a:ext cx="17907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idx="4294967295"/>
          </p:nvPr>
        </p:nvSpPr>
        <p:spPr/>
        <p:txBody>
          <a:bodyPr/>
          <a:lstStyle/>
          <a:p>
            <a:pPr algn="ctr" eaLnBrk="1" hangingPunct="1"/>
            <a:r>
              <a:rPr lang="zh-CN" altLang="en-US" sz="4000" b="0" dirty="0" smtClean="0"/>
              <a:t>狭义相对论</a:t>
            </a:r>
          </a:p>
        </p:txBody>
      </p:sp>
      <p:sp>
        <p:nvSpPr>
          <p:cNvPr id="105475" name="Rectangle 3"/>
          <p:cNvSpPr>
            <a:spLocks noGrp="1" noChangeArrowheads="1"/>
          </p:cNvSpPr>
          <p:nvPr>
            <p:ph type="body" idx="4294967295"/>
          </p:nvPr>
        </p:nvSpPr>
        <p:spPr>
          <a:xfrm>
            <a:off x="228600" y="1340768"/>
            <a:ext cx="8763000" cy="5112568"/>
          </a:xfrm>
        </p:spPr>
        <p:txBody>
          <a:bodyPr/>
          <a:lstStyle/>
          <a:p>
            <a:pPr eaLnBrk="1" hangingPunct="1">
              <a:lnSpc>
                <a:spcPct val="90000"/>
              </a:lnSpc>
            </a:pPr>
            <a:r>
              <a:rPr lang="zh-CN" altLang="en-US" dirty="0" smtClean="0"/>
              <a:t>爱因斯坦相对论中的</a:t>
            </a:r>
            <a:r>
              <a:rPr lang="zh-CN" altLang="en-US" dirty="0" smtClean="0">
                <a:latin typeface="Times New Roman" panose="02020603050405020304" pitchFamily="18" charset="0"/>
              </a:rPr>
              <a:t>“</a:t>
            </a:r>
            <a:r>
              <a:rPr lang="zh-CN" altLang="en-US" dirty="0" smtClean="0"/>
              <a:t>相对</a:t>
            </a:r>
            <a:r>
              <a:rPr lang="zh-CN" altLang="en-US" dirty="0" smtClean="0">
                <a:latin typeface="Arial" panose="020B0604020202020204" pitchFamily="34" charset="0"/>
                <a:ea typeface="宋体" panose="02010600030101010101" pitchFamily="2" charset="-122"/>
              </a:rPr>
              <a:t>” </a:t>
            </a:r>
            <a:r>
              <a:rPr lang="zh-CN" altLang="en-US" dirty="0" smtClean="0"/>
              <a:t>具有如下含义：</a:t>
            </a:r>
          </a:p>
          <a:p>
            <a:pPr lvl="1" eaLnBrk="1" hangingPunct="1">
              <a:lnSpc>
                <a:spcPct val="90000"/>
              </a:lnSpc>
            </a:pPr>
            <a:r>
              <a:rPr lang="zh-CN" altLang="en-US" sz="3200" dirty="0" smtClean="0"/>
              <a:t>运动是相对的，速度是相对于一个参考系的</a:t>
            </a:r>
            <a:endParaRPr lang="zh-CN" altLang="en-US" sz="3200" dirty="0" smtClean="0">
              <a:solidFill>
                <a:srgbClr val="00FF00"/>
              </a:solidFill>
            </a:endParaRPr>
          </a:p>
          <a:p>
            <a:pPr lvl="1" eaLnBrk="1" hangingPunct="1">
              <a:lnSpc>
                <a:spcPct val="90000"/>
              </a:lnSpc>
            </a:pPr>
            <a:r>
              <a:rPr lang="zh-CN" altLang="en-US" sz="3200" dirty="0" smtClean="0">
                <a:solidFill>
                  <a:srgbClr val="FFFF00"/>
                </a:solidFill>
              </a:rPr>
              <a:t>长度、时间和质量也是相对的</a:t>
            </a:r>
            <a:r>
              <a:rPr lang="zh-CN" altLang="en-US" sz="3200" dirty="0" smtClean="0"/>
              <a:t>，</a:t>
            </a:r>
            <a:r>
              <a:rPr lang="zh-CN" altLang="en-US" sz="3200" dirty="0"/>
              <a:t>是</a:t>
            </a:r>
            <a:r>
              <a:rPr lang="zh-CN" altLang="en-US" sz="3200" dirty="0" smtClean="0"/>
              <a:t>相对于观测者的运动的</a:t>
            </a:r>
            <a:endParaRPr lang="en-US" altLang="zh-CN" sz="3200" dirty="0" smtClean="0"/>
          </a:p>
          <a:p>
            <a:pPr lvl="1" eaLnBrk="1" hangingPunct="1">
              <a:lnSpc>
                <a:spcPct val="90000"/>
              </a:lnSpc>
            </a:pPr>
            <a:endParaRPr lang="en-US" altLang="zh-CN" sz="3200" dirty="0"/>
          </a:p>
          <a:p>
            <a:pPr eaLnBrk="1" hangingPunct="1">
              <a:lnSpc>
                <a:spcPct val="90000"/>
              </a:lnSpc>
            </a:pPr>
            <a:r>
              <a:rPr lang="zh-CN" altLang="en-US" dirty="0"/>
              <a:t>时间和空间是相对于观测者的运动的，且不互相独立，而是协同</a:t>
            </a:r>
            <a:r>
              <a:rPr lang="zh-CN" altLang="en-US" dirty="0" smtClean="0"/>
              <a:t>工作。时间</a:t>
            </a:r>
            <a:r>
              <a:rPr lang="zh-CN" altLang="en-US" dirty="0"/>
              <a:t>和</a:t>
            </a:r>
            <a:r>
              <a:rPr lang="zh-CN" altLang="en-US" dirty="0" smtClean="0"/>
              <a:t>空间一起</a:t>
            </a:r>
            <a:r>
              <a:rPr lang="zh-CN" altLang="en-US" dirty="0"/>
              <a:t>构成</a:t>
            </a:r>
            <a:r>
              <a:rPr lang="zh-CN" altLang="en-US" dirty="0">
                <a:solidFill>
                  <a:srgbClr val="FFFF00"/>
                </a:solidFill>
              </a:rPr>
              <a:t>四维时空</a:t>
            </a:r>
            <a:r>
              <a:rPr lang="zh-CN" altLang="en-US" dirty="0" smtClean="0"/>
              <a:t>（三维空间</a:t>
            </a:r>
            <a:r>
              <a:rPr lang="zh-CN" altLang="en-US" dirty="0"/>
              <a:t>和一维时间</a:t>
            </a:r>
            <a:r>
              <a:rPr lang="zh-CN" altLang="en-US" dirty="0" smtClean="0"/>
              <a:t>）</a:t>
            </a:r>
            <a:endParaRPr lang="en-US" altLang="zh-CN" dirty="0" smtClean="0"/>
          </a:p>
          <a:p>
            <a:pPr lvl="1" eaLnBrk="1" hangingPunct="1">
              <a:lnSpc>
                <a:spcPct val="90000"/>
              </a:lnSpc>
            </a:pPr>
            <a:r>
              <a:rPr lang="en-US" altLang="zh-CN" dirty="0"/>
              <a:t>[</a:t>
            </a:r>
            <a:r>
              <a:rPr lang="zh-CN" altLang="en-US" dirty="0"/>
              <a:t>牛顿的绝对时空</a:t>
            </a:r>
            <a:r>
              <a:rPr lang="en-US" altLang="zh-CN" dirty="0" smtClean="0"/>
              <a:t>]</a:t>
            </a:r>
            <a:endParaRPr lang="en-US" altLang="zh-CN"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algn="ctr"/>
            <a:r>
              <a:rPr lang="zh-CN" altLang="en-US" sz="4400" b="0" dirty="0" smtClean="0"/>
              <a:t>低速 </a:t>
            </a:r>
            <a:r>
              <a:rPr lang="en-US" altLang="zh-CN" sz="4400" b="0" dirty="0" smtClean="0"/>
              <a:t>vs </a:t>
            </a:r>
            <a:r>
              <a:rPr lang="zh-CN" altLang="en-US" sz="4400" b="0" dirty="0"/>
              <a:t>高速</a:t>
            </a:r>
            <a:endParaRPr lang="zh-CN" altLang="en-US" sz="4400" b="0" dirty="0" smtClean="0"/>
          </a:p>
        </p:txBody>
      </p:sp>
      <p:pic>
        <p:nvPicPr>
          <p:cNvPr id="268292" name="Picture 4"/>
          <p:cNvPicPr>
            <a:picLocks noGrp="1" noChangeAspect="1" noChangeArrowheads="1"/>
          </p:cNvPicPr>
          <p:nvPr>
            <p:ph type="body" idx="1"/>
          </p:nvPr>
        </p:nvPicPr>
        <p:blipFill>
          <a:blip r:embed="rId3"/>
          <a:srcRect/>
          <a:stretch>
            <a:fillRect/>
          </a:stretch>
        </p:blipFill>
        <p:spPr>
          <a:xfrm>
            <a:off x="0" y="1268413"/>
            <a:ext cx="9144000" cy="26892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268293" name="Picture 5"/>
          <p:cNvPicPr>
            <a:picLocks noChangeAspect="1" noChangeArrowheads="1"/>
          </p:cNvPicPr>
          <p:nvPr/>
        </p:nvPicPr>
        <p:blipFill>
          <a:blip r:embed="rId4"/>
          <a:srcRect/>
          <a:stretch>
            <a:fillRect/>
          </a:stretch>
        </p:blipFill>
        <p:spPr bwMode="auto">
          <a:xfrm>
            <a:off x="0" y="4076700"/>
            <a:ext cx="9144000" cy="256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idx="4294967295"/>
          </p:nvPr>
        </p:nvSpPr>
        <p:spPr/>
        <p:txBody>
          <a:bodyPr/>
          <a:lstStyle/>
          <a:p>
            <a:pPr algn="ctr" eaLnBrk="1" hangingPunct="1"/>
            <a:r>
              <a:rPr lang="zh-CN" altLang="en-US" sz="4000" b="0" dirty="0" smtClean="0"/>
              <a:t>狭义相对论效应</a:t>
            </a:r>
          </a:p>
        </p:txBody>
      </p:sp>
      <p:sp>
        <p:nvSpPr>
          <p:cNvPr id="107523" name="Rectangle 3"/>
          <p:cNvSpPr>
            <a:spLocks noGrp="1" noChangeArrowheads="1"/>
          </p:cNvSpPr>
          <p:nvPr>
            <p:ph type="body" idx="4294967295"/>
          </p:nvPr>
        </p:nvSpPr>
        <p:spPr>
          <a:xfrm>
            <a:off x="381000" y="1412776"/>
            <a:ext cx="8439472" cy="4839816"/>
          </a:xfrm>
        </p:spPr>
        <p:txBody>
          <a:bodyPr/>
          <a:lstStyle/>
          <a:p>
            <a:pPr marL="0" indent="0" eaLnBrk="1" hangingPunct="1">
              <a:buNone/>
            </a:pPr>
            <a:r>
              <a:rPr lang="zh-CN" altLang="en-US" dirty="0" smtClean="0"/>
              <a:t>对于以相对论速度做匀速直线运动的物体，一位静止的观测者将会发现</a:t>
            </a:r>
            <a:r>
              <a:rPr lang="en-US" altLang="zh-CN" dirty="0" smtClean="0"/>
              <a:t>【</a:t>
            </a:r>
            <a:r>
              <a:rPr lang="zh-CN" altLang="en-US" dirty="0" smtClean="0"/>
              <a:t>在运动方向上</a:t>
            </a:r>
            <a:r>
              <a:rPr lang="en-US" altLang="zh-CN" dirty="0" smtClean="0"/>
              <a:t>】</a:t>
            </a:r>
            <a:r>
              <a:rPr lang="zh-CN" altLang="en-US" dirty="0" smtClean="0"/>
              <a:t>该物体的：</a:t>
            </a:r>
          </a:p>
          <a:p>
            <a:pPr marL="1428750" lvl="2" indent="-571500" eaLnBrk="1" hangingPunct="1"/>
            <a:r>
              <a:rPr lang="zh-CN" altLang="en-US" sz="3600" dirty="0" smtClean="0">
                <a:solidFill>
                  <a:srgbClr val="FFFF00"/>
                </a:solidFill>
                <a:latin typeface="Arial" panose="020B0604020202020204" pitchFamily="34" charset="0"/>
              </a:rPr>
              <a:t>长度收缩 </a:t>
            </a:r>
            <a:r>
              <a:rPr lang="en-US" altLang="zh-CN" sz="3600" dirty="0" smtClean="0">
                <a:solidFill>
                  <a:srgbClr val="FFFF00"/>
                </a:solidFill>
                <a:latin typeface="Arial" panose="020B0604020202020204" pitchFamily="34" charset="0"/>
              </a:rPr>
              <a:t>[ </a:t>
            </a:r>
            <a:r>
              <a:rPr lang="zh-CN" altLang="en-US" sz="3600" dirty="0" smtClean="0">
                <a:solidFill>
                  <a:srgbClr val="FFFF00"/>
                </a:solidFill>
                <a:latin typeface="Arial" panose="020B0604020202020204" pitchFamily="34" charset="0"/>
              </a:rPr>
              <a:t>尺子变短 </a:t>
            </a:r>
            <a:r>
              <a:rPr lang="en-US" altLang="zh-CN" sz="3600" dirty="0" smtClean="0">
                <a:solidFill>
                  <a:srgbClr val="FFFF00"/>
                </a:solidFill>
                <a:latin typeface="Arial" panose="020B0604020202020204" pitchFamily="34" charset="0"/>
              </a:rPr>
              <a:t>] </a:t>
            </a:r>
          </a:p>
          <a:p>
            <a:pPr marL="1428750" lvl="2" indent="-571500" eaLnBrk="1" hangingPunct="1"/>
            <a:r>
              <a:rPr lang="zh-CN" altLang="en-US" sz="3600" dirty="0" smtClean="0">
                <a:solidFill>
                  <a:srgbClr val="FFFF00"/>
                </a:solidFill>
                <a:latin typeface="Arial" panose="020B0604020202020204" pitchFamily="34" charset="0"/>
              </a:rPr>
              <a:t>时间膨胀 </a:t>
            </a:r>
            <a:r>
              <a:rPr lang="en-US" altLang="zh-CN" sz="3600" dirty="0" smtClean="0">
                <a:solidFill>
                  <a:srgbClr val="FFFF00"/>
                </a:solidFill>
                <a:latin typeface="Arial" panose="020B0604020202020204" pitchFamily="34" charset="0"/>
              </a:rPr>
              <a:t>[ </a:t>
            </a:r>
            <a:r>
              <a:rPr lang="zh-CN" altLang="en-US" sz="3600" dirty="0" smtClean="0">
                <a:solidFill>
                  <a:srgbClr val="FFFF00"/>
                </a:solidFill>
                <a:latin typeface="Arial" panose="020B0604020202020204" pitchFamily="34" charset="0"/>
              </a:rPr>
              <a:t>时钟变缓 </a:t>
            </a:r>
            <a:r>
              <a:rPr lang="en-US" altLang="zh-CN" sz="3600" dirty="0" smtClean="0">
                <a:solidFill>
                  <a:srgbClr val="FFFF00"/>
                </a:solidFill>
                <a:latin typeface="Arial" panose="020B0604020202020204" pitchFamily="34" charset="0"/>
              </a:rPr>
              <a:t>]</a:t>
            </a:r>
          </a:p>
          <a:p>
            <a:pPr marL="1428750" lvl="2" indent="-571500" eaLnBrk="1" hangingPunct="1"/>
            <a:r>
              <a:rPr lang="zh-CN" altLang="en-US" sz="3600" dirty="0" smtClean="0">
                <a:solidFill>
                  <a:srgbClr val="FFFF00"/>
                </a:solidFill>
              </a:rPr>
              <a:t>质量（惯性）增加</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7523">
                                            <p:txEl>
                                              <p:pRg st="1" end="1"/>
                                            </p:txEl>
                                          </p:spTgt>
                                        </p:tgtEl>
                                        <p:attrNameLst>
                                          <p:attrName>style.visibility</p:attrName>
                                        </p:attrNameLst>
                                      </p:cBhvr>
                                      <p:to>
                                        <p:strVal val="visible"/>
                                      </p:to>
                                    </p:set>
                                    <p:anim calcmode="lin" valueType="num">
                                      <p:cBhvr additive="base">
                                        <p:cTn id="7" dur="500" fill="hold"/>
                                        <p:tgtEl>
                                          <p:spTgt spid="1075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75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7523">
                                            <p:txEl>
                                              <p:pRg st="2" end="2"/>
                                            </p:txEl>
                                          </p:spTgt>
                                        </p:tgtEl>
                                        <p:attrNameLst>
                                          <p:attrName>style.visibility</p:attrName>
                                        </p:attrNameLst>
                                      </p:cBhvr>
                                      <p:to>
                                        <p:strVal val="visible"/>
                                      </p:to>
                                    </p:set>
                                    <p:anim calcmode="lin" valueType="num">
                                      <p:cBhvr additive="base">
                                        <p:cTn id="13" dur="500" fill="hold"/>
                                        <p:tgtEl>
                                          <p:spTgt spid="10752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75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7523">
                                            <p:txEl>
                                              <p:pRg st="3" end="3"/>
                                            </p:txEl>
                                          </p:spTgt>
                                        </p:tgtEl>
                                        <p:attrNameLst>
                                          <p:attrName>style.visibility</p:attrName>
                                        </p:attrNameLst>
                                      </p:cBhvr>
                                      <p:to>
                                        <p:strVal val="visible"/>
                                      </p:to>
                                    </p:set>
                                    <p:anim calcmode="lin" valueType="num">
                                      <p:cBhvr additive="base">
                                        <p:cTn id="19" dur="500" fill="hold"/>
                                        <p:tgtEl>
                                          <p:spTgt spid="10752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75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a:xfrm>
            <a:off x="341441" y="692696"/>
            <a:ext cx="8534400" cy="685800"/>
          </a:xfrm>
        </p:spPr>
        <p:txBody>
          <a:bodyPr/>
          <a:lstStyle/>
          <a:p>
            <a:pPr algn="ctr" eaLnBrk="1" hangingPunct="1"/>
            <a:r>
              <a:rPr lang="zh-CN" altLang="en-US" sz="4000" b="0" dirty="0" smtClean="0"/>
              <a:t>光速不变</a:t>
            </a:r>
            <a:endParaRPr lang="en-US" altLang="zh-CN" sz="4000" b="0" dirty="0" smtClean="0"/>
          </a:p>
        </p:txBody>
      </p:sp>
      <p:pic>
        <p:nvPicPr>
          <p:cNvPr id="191491" name="Picture 4" descr="sprelativ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54" y="1988840"/>
            <a:ext cx="8628167" cy="331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zh-CN" altLang="en-US" sz="4400" b="0" dirty="0" smtClean="0"/>
              <a:t>光速是最快速度</a:t>
            </a:r>
          </a:p>
        </p:txBody>
      </p:sp>
      <p:pic>
        <p:nvPicPr>
          <p:cNvPr id="273412" name="Picture 4"/>
          <p:cNvPicPr>
            <a:picLocks noGrp="1" noChangeAspect="1" noChangeArrowheads="1"/>
          </p:cNvPicPr>
          <p:nvPr>
            <p:ph type="body" idx="1"/>
          </p:nvPr>
        </p:nvPicPr>
        <p:blipFill>
          <a:blip r:embed="rId3"/>
          <a:srcRect/>
          <a:stretch>
            <a:fillRect/>
          </a:stretch>
        </p:blipFill>
        <p:spPr>
          <a:xfrm>
            <a:off x="1476375" y="1341438"/>
            <a:ext cx="6399213" cy="49260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2" name="文本框 1"/>
          <p:cNvSpPr txBox="1"/>
          <p:nvPr/>
        </p:nvSpPr>
        <p:spPr>
          <a:xfrm>
            <a:off x="4211960" y="2060848"/>
            <a:ext cx="3744416" cy="523220"/>
          </a:xfrm>
          <a:prstGeom prst="rect">
            <a:avLst/>
          </a:prstGeom>
          <a:noFill/>
        </p:spPr>
        <p:txBody>
          <a:bodyPr wrap="square" rtlCol="0">
            <a:spAutoFit/>
          </a:bodyPr>
          <a:lstStyle/>
          <a:p>
            <a:r>
              <a:rPr lang="zh-CN" altLang="en-US" sz="2800" dirty="0" smtClean="0">
                <a:solidFill>
                  <a:srgbClr val="0000FF"/>
                </a:solidFill>
              </a:rPr>
              <a:t>质量（惯性）急剧增加</a:t>
            </a:r>
            <a:endParaRPr lang="zh-CN" altLang="en-US" sz="2800" dirty="0">
              <a:solidFill>
                <a:srgbClr val="0000FF"/>
              </a:solidFill>
            </a:endParaRPr>
          </a:p>
        </p:txBody>
      </p:sp>
      <mc:AlternateContent xmlns:mc="http://schemas.openxmlformats.org/markup-compatibility/2006" xmlns:a14="http://schemas.microsoft.com/office/drawing/2010/main">
        <mc:Choice Requires="a14">
          <p:sp>
            <p:nvSpPr>
              <p:cNvPr id="3" name="文本框 2"/>
              <p:cNvSpPr txBox="1"/>
              <p:nvPr/>
            </p:nvSpPr>
            <p:spPr>
              <a:xfrm>
                <a:off x="1456433" y="2132856"/>
                <a:ext cx="46916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solidFill>
                            <a:srgbClr val="FF0000"/>
                          </a:solidFill>
                          <a:latin typeface="Cambria Math" panose="02040503050406030204" pitchFamily="18" charset="0"/>
                        </a:rPr>
                        <m:t>𝛽</m:t>
                      </m:r>
                    </m:oMath>
                  </m:oMathPara>
                </a14:m>
                <a:endParaRPr lang="zh-CN" altLang="en-US" sz="4000" dirty="0">
                  <a:solidFill>
                    <a:srgbClr val="FF0000"/>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456433" y="2132856"/>
                <a:ext cx="469167" cy="615553"/>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idx="4294967295"/>
          </p:nvPr>
        </p:nvSpPr>
        <p:spPr/>
        <p:txBody>
          <a:bodyPr/>
          <a:lstStyle/>
          <a:p>
            <a:pPr algn="ctr" eaLnBrk="1" hangingPunct="1"/>
            <a:r>
              <a:rPr lang="zh-CN" altLang="en-US" sz="3600" b="0" dirty="0" smtClean="0"/>
              <a:t>狭义相对论效应解释 </a:t>
            </a:r>
            <a:r>
              <a:rPr lang="el-GR" altLang="zh-CN" sz="3600" b="0" dirty="0" smtClean="0"/>
              <a:t>μ</a:t>
            </a:r>
            <a:r>
              <a:rPr lang="zh-CN" altLang="en-US" sz="3600" b="0" dirty="0" smtClean="0"/>
              <a:t>介子之</a:t>
            </a:r>
            <a:r>
              <a:rPr lang="zh-CN" altLang="en-US" sz="3600" b="0" dirty="0"/>
              <a:t>谜</a:t>
            </a:r>
            <a:endParaRPr lang="zh-CN" altLang="en-US" sz="3600" b="0" dirty="0" smtClean="0"/>
          </a:p>
        </p:txBody>
      </p:sp>
      <p:sp>
        <p:nvSpPr>
          <p:cNvPr id="195587" name="Rectangle 3"/>
          <p:cNvSpPr>
            <a:spLocks noGrp="1" noChangeArrowheads="1"/>
          </p:cNvSpPr>
          <p:nvPr>
            <p:ph type="body" idx="4294967295"/>
          </p:nvPr>
        </p:nvSpPr>
        <p:spPr/>
        <p:txBody>
          <a:bodyPr/>
          <a:lstStyle/>
          <a:p>
            <a:pPr eaLnBrk="1" hangingPunct="1">
              <a:lnSpc>
                <a:spcPct val="90000"/>
              </a:lnSpc>
            </a:pPr>
            <a:r>
              <a:rPr lang="zh-CN" altLang="en-US" dirty="0" smtClean="0">
                <a:solidFill>
                  <a:srgbClr val="FFFF00"/>
                </a:solidFill>
                <a:latin typeface="Verdana" panose="020B0604030504040204" pitchFamily="34" charset="0"/>
              </a:rPr>
              <a:t>宇宙射线</a:t>
            </a:r>
            <a:r>
              <a:rPr lang="zh-CN" altLang="en-US" dirty="0" smtClean="0">
                <a:latin typeface="Verdana" panose="020B0604030504040204" pitchFamily="34" charset="0"/>
              </a:rPr>
              <a:t>（极高能</a:t>
            </a:r>
            <a:r>
              <a:rPr lang="en-US" altLang="zh-CN" dirty="0" smtClean="0">
                <a:latin typeface="Verdana" panose="020B0604030504040204" pitchFamily="34" charset="0"/>
              </a:rPr>
              <a:t>[</a:t>
            </a:r>
            <a:r>
              <a:rPr lang="zh-CN" altLang="en-US" dirty="0" smtClean="0">
                <a:latin typeface="Verdana" panose="020B0604030504040204" pitchFamily="34" charset="0"/>
              </a:rPr>
              <a:t>高速</a:t>
            </a:r>
            <a:r>
              <a:rPr lang="en-US" altLang="zh-CN" dirty="0" smtClean="0">
                <a:latin typeface="Verdana" panose="020B0604030504040204" pitchFamily="34" charset="0"/>
              </a:rPr>
              <a:t>]</a:t>
            </a:r>
            <a:r>
              <a:rPr lang="zh-CN" altLang="en-US" dirty="0" smtClean="0">
                <a:latin typeface="Verdana" panose="020B0604030504040204" pitchFamily="34" charset="0"/>
              </a:rPr>
              <a:t>粒子，多为质子）在通过地球大气外层时产生大量做相对论速度运动</a:t>
            </a:r>
            <a:r>
              <a:rPr lang="en-US" altLang="zh-CN" dirty="0" smtClean="0">
                <a:latin typeface="Verdana" panose="020B0604030504040204" pitchFamily="34" charset="0"/>
              </a:rPr>
              <a:t>(~ 0.995c)</a:t>
            </a:r>
            <a:r>
              <a:rPr lang="zh-CN" altLang="en-US" dirty="0" smtClean="0">
                <a:latin typeface="Verdana" panose="020B0604030504040204" pitchFamily="34" charset="0"/>
              </a:rPr>
              <a:t>的</a:t>
            </a:r>
            <a:r>
              <a:rPr lang="el-GR" altLang="en-US" dirty="0" smtClean="0">
                <a:latin typeface="Verdana" panose="020B0604030504040204" pitchFamily="34" charset="0"/>
              </a:rPr>
              <a:t>μ</a:t>
            </a:r>
            <a:r>
              <a:rPr lang="zh-CN" altLang="en-US" dirty="0" smtClean="0">
                <a:latin typeface="Verdana" panose="020B0604030504040204" pitchFamily="34" charset="0"/>
              </a:rPr>
              <a:t>介子</a:t>
            </a:r>
          </a:p>
          <a:p>
            <a:pPr eaLnBrk="1" hangingPunct="1">
              <a:lnSpc>
                <a:spcPct val="90000"/>
              </a:lnSpc>
            </a:pPr>
            <a:r>
              <a:rPr lang="el-GR" altLang="en-US" dirty="0" smtClean="0">
                <a:solidFill>
                  <a:srgbClr val="FFFF00"/>
                </a:solidFill>
                <a:latin typeface="Verdana" panose="020B0604030504040204" pitchFamily="34" charset="0"/>
              </a:rPr>
              <a:t>μ</a:t>
            </a:r>
            <a:r>
              <a:rPr lang="zh-CN" altLang="en-US" dirty="0" smtClean="0">
                <a:solidFill>
                  <a:srgbClr val="FFFF00"/>
                </a:solidFill>
                <a:latin typeface="Verdana" panose="020B0604030504040204" pitchFamily="34" charset="0"/>
              </a:rPr>
              <a:t>介子</a:t>
            </a:r>
            <a:r>
              <a:rPr lang="zh-CN" altLang="en-US" dirty="0" smtClean="0">
                <a:latin typeface="Verdana" panose="020B0604030504040204" pitchFamily="34" charset="0"/>
              </a:rPr>
              <a:t>衰变周期</a:t>
            </a:r>
            <a:r>
              <a:rPr lang="en-US" altLang="zh-CN" dirty="0" smtClean="0">
                <a:latin typeface="Verdana" panose="020B0604030504040204" pitchFamily="34" charset="0"/>
              </a:rPr>
              <a:t>=2.2*10</a:t>
            </a:r>
            <a:r>
              <a:rPr lang="en-US" altLang="zh-CN" baseline="30000" dirty="0" smtClean="0">
                <a:latin typeface="Verdana" panose="020B0604030504040204" pitchFamily="34" charset="0"/>
              </a:rPr>
              <a:t>-6</a:t>
            </a:r>
            <a:r>
              <a:rPr lang="en-US" altLang="zh-CN" dirty="0" smtClean="0">
                <a:latin typeface="Verdana" panose="020B0604030504040204" pitchFamily="34" charset="0"/>
              </a:rPr>
              <a:t> s </a:t>
            </a:r>
            <a:r>
              <a:rPr lang="zh-CN" altLang="en-US" dirty="0" smtClean="0">
                <a:latin typeface="Verdana" panose="020B0604030504040204" pitchFamily="34" charset="0"/>
              </a:rPr>
              <a:t>，最多穿行</a:t>
            </a:r>
            <a:r>
              <a:rPr lang="en-US" altLang="zh-CN" dirty="0" smtClean="0">
                <a:latin typeface="Verdana" panose="020B0604030504040204" pitchFamily="34" charset="0"/>
              </a:rPr>
              <a:t>600</a:t>
            </a:r>
            <a:r>
              <a:rPr lang="zh-CN" altLang="en-US" dirty="0" smtClean="0">
                <a:latin typeface="Verdana" panose="020B0604030504040204" pitchFamily="34" charset="0"/>
              </a:rPr>
              <a:t>米。但它们却在穿越</a:t>
            </a:r>
            <a:r>
              <a:rPr lang="en-US" altLang="zh-CN" dirty="0" smtClean="0">
                <a:latin typeface="Verdana" panose="020B0604030504040204" pitchFamily="34" charset="0"/>
              </a:rPr>
              <a:t>15</a:t>
            </a:r>
            <a:r>
              <a:rPr lang="zh-CN" altLang="en-US" dirty="0" smtClean="0">
                <a:latin typeface="Verdana" panose="020B0604030504040204" pitchFamily="34" charset="0"/>
              </a:rPr>
              <a:t>千米后到达地球表面</a:t>
            </a:r>
          </a:p>
          <a:p>
            <a:pPr eaLnBrk="1" hangingPunct="1">
              <a:lnSpc>
                <a:spcPct val="90000"/>
              </a:lnSpc>
            </a:pPr>
            <a:r>
              <a:rPr lang="zh-CN" altLang="en-US" dirty="0" smtClean="0">
                <a:latin typeface="Verdana" panose="020B0604030504040204" pitchFamily="34" charset="0"/>
              </a:rPr>
              <a:t>这是因为它们相对于我们的运动速度接近光速，因此它们内部的时钟（相对于静止的我们）比静止</a:t>
            </a:r>
            <a:r>
              <a:rPr lang="el-GR" altLang="en-US" dirty="0" smtClean="0">
                <a:latin typeface="Verdana" panose="020B0604030504040204" pitchFamily="34" charset="0"/>
              </a:rPr>
              <a:t>μ</a:t>
            </a:r>
            <a:r>
              <a:rPr lang="zh-CN" altLang="en-US" dirty="0" smtClean="0">
                <a:latin typeface="Verdana" panose="020B0604030504040204" pitchFamily="34" charset="0"/>
              </a:rPr>
              <a:t>介子的时钟慢得多</a:t>
            </a:r>
          </a:p>
          <a:p>
            <a:pPr eaLnBrk="1" hangingPunct="1">
              <a:lnSpc>
                <a:spcPct val="90000"/>
              </a:lnSpc>
            </a:pPr>
            <a:r>
              <a:rPr lang="zh-CN" altLang="en-US" dirty="0" smtClean="0">
                <a:latin typeface="Verdana" panose="020B0604030504040204" pitchFamily="34" charset="0"/>
              </a:rPr>
              <a:t>但在快速运动</a:t>
            </a:r>
            <a:r>
              <a:rPr lang="el-GR" altLang="en-US" dirty="0" smtClean="0">
                <a:latin typeface="Verdana" panose="020B0604030504040204" pitchFamily="34" charset="0"/>
              </a:rPr>
              <a:t>μ</a:t>
            </a:r>
            <a:r>
              <a:rPr lang="zh-CN" altLang="en-US" dirty="0" smtClean="0">
                <a:latin typeface="Verdana" panose="020B0604030504040204" pitchFamily="34" charset="0"/>
              </a:rPr>
              <a:t>介子的参考系中，其时钟运转正常， 其寿命仍为</a:t>
            </a:r>
            <a:r>
              <a:rPr lang="en-US" altLang="zh-CN" dirty="0" smtClean="0">
                <a:latin typeface="Verdana" panose="020B0604030504040204" pitchFamily="34" charset="0"/>
              </a:rPr>
              <a:t>2.2*10</a:t>
            </a:r>
            <a:r>
              <a:rPr lang="en-US" altLang="zh-CN" baseline="30000" dirty="0" smtClean="0">
                <a:latin typeface="Verdana" panose="020B0604030504040204" pitchFamily="34" charset="0"/>
              </a:rPr>
              <a:t>-6</a:t>
            </a:r>
            <a:r>
              <a:rPr lang="en-US" altLang="zh-CN" dirty="0" smtClean="0">
                <a:latin typeface="Verdana" panose="020B0604030504040204" pitchFamily="34" charset="0"/>
              </a:rPr>
              <a:t> s</a:t>
            </a:r>
            <a:r>
              <a:rPr lang="zh-CN" altLang="en-US" dirty="0" smtClean="0">
                <a:latin typeface="Verdana" panose="020B0604030504040204" pitchFamily="34" charset="0"/>
              </a:rPr>
              <a:t>（相对论运动大气层厚度缩短）</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idx="4294967295"/>
          </p:nvPr>
        </p:nvSpPr>
        <p:spPr/>
        <p:txBody>
          <a:bodyPr/>
          <a:lstStyle/>
          <a:p>
            <a:pPr eaLnBrk="1" hangingPunct="1"/>
            <a:r>
              <a:rPr lang="zh-CN" altLang="en-US" sz="3600" b="0" dirty="0" smtClean="0"/>
              <a:t>质量和能量是同一东西的两种表现形式</a:t>
            </a:r>
          </a:p>
        </p:txBody>
      </p:sp>
      <p:sp>
        <p:nvSpPr>
          <p:cNvPr id="199683" name="Rectangle 3"/>
          <p:cNvSpPr>
            <a:spLocks noGrp="1" noChangeArrowheads="1"/>
          </p:cNvSpPr>
          <p:nvPr>
            <p:ph type="body" idx="4294967295"/>
          </p:nvPr>
        </p:nvSpPr>
        <p:spPr>
          <a:xfrm>
            <a:off x="251520" y="1916832"/>
            <a:ext cx="5567536" cy="3744416"/>
          </a:xfrm>
        </p:spPr>
        <p:txBody>
          <a:bodyPr/>
          <a:lstStyle/>
          <a:p>
            <a:pPr eaLnBrk="1" hangingPunct="1"/>
            <a:r>
              <a:rPr lang="zh-CN" altLang="en-US" dirty="0" smtClean="0">
                <a:latin typeface="Arial" panose="020B0604020202020204" pitchFamily="34" charset="0"/>
              </a:rPr>
              <a:t>爱因斯坦</a:t>
            </a:r>
            <a:r>
              <a:rPr lang="zh-CN" altLang="en-US" dirty="0" smtClean="0">
                <a:solidFill>
                  <a:srgbClr val="FFFF00"/>
                </a:solidFill>
                <a:latin typeface="Arial" panose="020B0604020202020204" pitchFamily="34" charset="0"/>
              </a:rPr>
              <a:t>质能方程</a:t>
            </a:r>
            <a:r>
              <a:rPr lang="zh-CN" altLang="en-US" dirty="0" smtClean="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a:p>
            <a:pPr eaLnBrk="1" hangingPunct="1"/>
            <a:endParaRPr lang="zh-CN" altLang="en-US" dirty="0" smtClean="0">
              <a:latin typeface="Arial" panose="020B0604020202020204" pitchFamily="34" charset="0"/>
              <a:ea typeface="宋体" panose="02010600030101010101" pitchFamily="2" charset="-122"/>
            </a:endParaRPr>
          </a:p>
          <a:p>
            <a:pPr eaLnBrk="1" hangingPunct="1">
              <a:buFont typeface="Wingdings" panose="05000000000000000000" pitchFamily="2" charset="2"/>
              <a:buNone/>
            </a:pPr>
            <a:r>
              <a:rPr lang="zh-CN" altLang="en-US" dirty="0" smtClean="0">
                <a:latin typeface="Arial" panose="020B0604020202020204" pitchFamily="34" charset="0"/>
                <a:ea typeface="宋体" panose="02010600030101010101" pitchFamily="2" charset="-122"/>
              </a:rPr>
              <a:t>       </a:t>
            </a:r>
            <a:r>
              <a:rPr lang="zh-CN" altLang="en-US" b="1" dirty="0" smtClean="0">
                <a:solidFill>
                  <a:srgbClr val="FFFF00"/>
                </a:solidFill>
                <a:latin typeface="Arial" panose="020B0604020202020204" pitchFamily="34" charset="0"/>
                <a:ea typeface="宋体" panose="02010600030101010101" pitchFamily="2" charset="-122"/>
              </a:rPr>
              <a:t>能量 </a:t>
            </a:r>
            <a:r>
              <a:rPr lang="en-US" altLang="zh-CN" b="1" dirty="0" smtClean="0">
                <a:solidFill>
                  <a:srgbClr val="FFFF00"/>
                </a:solidFill>
                <a:latin typeface="Arial" panose="020B0604020202020204" pitchFamily="34" charset="0"/>
                <a:ea typeface="宋体" panose="02010600030101010101" pitchFamily="2" charset="-122"/>
              </a:rPr>
              <a:t>= </a:t>
            </a:r>
            <a:r>
              <a:rPr lang="zh-CN" altLang="en-US" b="1" dirty="0" smtClean="0">
                <a:solidFill>
                  <a:srgbClr val="FFFF00"/>
                </a:solidFill>
                <a:latin typeface="Arial" panose="020B0604020202020204" pitchFamily="34" charset="0"/>
                <a:ea typeface="宋体" panose="02010600030101010101" pitchFamily="2" charset="-122"/>
              </a:rPr>
              <a:t>质量 </a:t>
            </a:r>
            <a:r>
              <a:rPr lang="en-US" altLang="zh-CN" b="1" dirty="0" smtClean="0">
                <a:solidFill>
                  <a:srgbClr val="FFFF00"/>
                </a:solidFill>
                <a:latin typeface="Arial" panose="020B0604020202020204" pitchFamily="34" charset="0"/>
                <a:ea typeface="宋体" panose="02010600030101010101" pitchFamily="2" charset="-122"/>
              </a:rPr>
              <a:t>× (</a:t>
            </a:r>
            <a:r>
              <a:rPr lang="zh-CN" altLang="en-US" b="1" dirty="0" smtClean="0">
                <a:solidFill>
                  <a:srgbClr val="FFFF00"/>
                </a:solidFill>
                <a:latin typeface="Arial" panose="020B0604020202020204" pitchFamily="34" charset="0"/>
                <a:ea typeface="宋体" panose="02010600030101010101" pitchFamily="2" charset="-122"/>
              </a:rPr>
              <a:t>光速</a:t>
            </a:r>
            <a:r>
              <a:rPr lang="en-US" altLang="zh-CN" b="1" dirty="0" smtClean="0">
                <a:solidFill>
                  <a:srgbClr val="FFFF00"/>
                </a:solidFill>
                <a:latin typeface="Arial" panose="020B0604020202020204" pitchFamily="34" charset="0"/>
                <a:ea typeface="宋体" panose="02010600030101010101" pitchFamily="2" charset="-122"/>
              </a:rPr>
              <a:t>)</a:t>
            </a:r>
            <a:r>
              <a:rPr lang="en-US" altLang="zh-CN" b="1" baseline="30000" dirty="0" smtClean="0">
                <a:solidFill>
                  <a:srgbClr val="FFFF00"/>
                </a:solidFill>
                <a:latin typeface="Arial" panose="020B0604020202020204" pitchFamily="34" charset="0"/>
                <a:ea typeface="宋体" panose="02010600030101010101" pitchFamily="2" charset="-122"/>
              </a:rPr>
              <a:t>2</a:t>
            </a:r>
            <a:r>
              <a:rPr lang="en-US" altLang="zh-CN" b="1" dirty="0" smtClean="0">
                <a:solidFill>
                  <a:srgbClr val="FFFF00"/>
                </a:solidFill>
                <a:latin typeface="Arial" panose="020B0604020202020204" pitchFamily="34" charset="0"/>
                <a:ea typeface="宋体" panose="02010600030101010101" pitchFamily="2" charset="-122"/>
              </a:rPr>
              <a:t>         </a:t>
            </a:r>
          </a:p>
          <a:p>
            <a:pPr eaLnBrk="1" hangingPunct="1">
              <a:buFont typeface="Wingdings" panose="05000000000000000000" pitchFamily="2" charset="2"/>
              <a:buNone/>
            </a:pPr>
            <a:r>
              <a:rPr lang="en-US" altLang="zh-CN" dirty="0" smtClean="0">
                <a:solidFill>
                  <a:srgbClr val="FFFF00"/>
                </a:solidFill>
                <a:latin typeface="Arial" panose="020B0604020202020204" pitchFamily="34" charset="0"/>
                <a:ea typeface="宋体" panose="02010600030101010101" pitchFamily="2" charset="-122"/>
              </a:rPr>
              <a:t>       </a:t>
            </a:r>
            <a:r>
              <a:rPr lang="en-US" altLang="zh-CN" b="1" i="1" dirty="0" smtClean="0">
                <a:solidFill>
                  <a:srgbClr val="FFFF00"/>
                </a:solidFill>
                <a:latin typeface="Arial" panose="020B0604020202020204" pitchFamily="34" charset="0"/>
                <a:ea typeface="宋体" panose="02010600030101010101" pitchFamily="2" charset="-122"/>
              </a:rPr>
              <a:t>E = mc</a:t>
            </a:r>
            <a:r>
              <a:rPr lang="en-US" altLang="zh-CN" b="1" i="1" baseline="30000" dirty="0" smtClean="0">
                <a:solidFill>
                  <a:srgbClr val="FFFF00"/>
                </a:solidFill>
                <a:latin typeface="Arial" panose="020B0604020202020204" pitchFamily="34" charset="0"/>
                <a:ea typeface="宋体" panose="02010600030101010101" pitchFamily="2" charset="-122"/>
              </a:rPr>
              <a:t>2</a:t>
            </a:r>
            <a:r>
              <a:rPr lang="en-US" altLang="zh-CN" i="1" dirty="0" smtClean="0">
                <a:solidFill>
                  <a:srgbClr val="FFFF00"/>
                </a:solidFill>
                <a:latin typeface="Arial" panose="020B0604020202020204" pitchFamily="34" charset="0"/>
                <a:ea typeface="宋体" panose="02010600030101010101" pitchFamily="2" charset="-122"/>
              </a:rPr>
              <a:t> </a:t>
            </a:r>
          </a:p>
          <a:p>
            <a:pPr eaLnBrk="1" hangingPunct="1">
              <a:buFont typeface="Wingdings" panose="05000000000000000000" pitchFamily="2" charset="2"/>
              <a:buNone/>
            </a:pPr>
            <a:r>
              <a:rPr lang="en-US" altLang="zh-CN" i="1" dirty="0" smtClean="0">
                <a:latin typeface="Arial" panose="020B0604020202020204" pitchFamily="34" charset="0"/>
                <a:ea typeface="宋体" panose="02010600030101010101" pitchFamily="2" charset="-122"/>
              </a:rPr>
              <a:t> </a:t>
            </a:r>
          </a:p>
          <a:p>
            <a:pPr eaLnBrk="1" hangingPunct="1"/>
            <a:r>
              <a:rPr lang="zh-CN" altLang="en-US" dirty="0" smtClean="0">
                <a:latin typeface="Arial" panose="020B0604020202020204" pitchFamily="34" charset="0"/>
              </a:rPr>
              <a:t>静止能量 </a:t>
            </a:r>
            <a:r>
              <a:rPr lang="en-US" altLang="zh-CN" dirty="0" smtClean="0">
                <a:latin typeface="Arial" panose="020B0604020202020204" pitchFamily="34" charset="0"/>
              </a:rPr>
              <a:t>&lt;-- </a:t>
            </a:r>
            <a:r>
              <a:rPr lang="zh-CN" altLang="en-US" dirty="0" smtClean="0">
                <a:latin typeface="Arial" panose="020B0604020202020204" pitchFamily="34" charset="0"/>
              </a:rPr>
              <a:t>静止质量</a:t>
            </a:r>
            <a:r>
              <a:rPr lang="en-US" altLang="zh-CN" dirty="0" smtClean="0">
                <a:latin typeface="Arial" panose="020B0604020202020204" pitchFamily="34" charset="0"/>
              </a:rPr>
              <a:t>m</a:t>
            </a:r>
          </a:p>
        </p:txBody>
      </p:sp>
      <p:pic>
        <p:nvPicPr>
          <p:cNvPr id="3" name="图片 2"/>
          <p:cNvPicPr>
            <a:picLocks noChangeAspect="1"/>
          </p:cNvPicPr>
          <p:nvPr/>
        </p:nvPicPr>
        <p:blipFill>
          <a:blip r:embed="rId3"/>
          <a:stretch>
            <a:fillRect/>
          </a:stretch>
        </p:blipFill>
        <p:spPr>
          <a:xfrm>
            <a:off x="5917091" y="2166267"/>
            <a:ext cx="2594833" cy="1350889"/>
          </a:xfrm>
          <a:prstGeom prst="rect">
            <a:avLst/>
          </a:prstGeom>
        </p:spPr>
      </p:pic>
      <p:pic>
        <p:nvPicPr>
          <p:cNvPr id="4" name="图片 3"/>
          <p:cNvPicPr>
            <a:picLocks noChangeAspect="1"/>
          </p:cNvPicPr>
          <p:nvPr/>
        </p:nvPicPr>
        <p:blipFill>
          <a:blip r:embed="rId4"/>
          <a:stretch>
            <a:fillRect/>
          </a:stretch>
        </p:blipFill>
        <p:spPr>
          <a:xfrm>
            <a:off x="5917091" y="3693493"/>
            <a:ext cx="2951633" cy="1967755"/>
          </a:xfrm>
          <a:prstGeom prst="rect">
            <a:avLst/>
          </a:prstGeom>
        </p:spPr>
      </p:pic>
      <p:sp>
        <p:nvSpPr>
          <p:cNvPr id="2" name="文本框 1"/>
          <p:cNvSpPr txBox="1"/>
          <p:nvPr/>
        </p:nvSpPr>
        <p:spPr>
          <a:xfrm>
            <a:off x="5917091" y="4869160"/>
            <a:ext cx="3024336" cy="461665"/>
          </a:xfrm>
          <a:prstGeom prst="rect">
            <a:avLst/>
          </a:prstGeom>
          <a:noFill/>
        </p:spPr>
        <p:txBody>
          <a:bodyPr wrap="square" rtlCol="0">
            <a:spAutoFit/>
          </a:bodyPr>
          <a:lstStyle/>
          <a:p>
            <a:r>
              <a:rPr lang="en-US" altLang="zh-CN" dirty="0" smtClean="0">
                <a:solidFill>
                  <a:srgbClr val="FF0000"/>
                </a:solidFill>
              </a:rPr>
              <a:t>30</a:t>
            </a:r>
            <a:r>
              <a:rPr lang="zh-CN" altLang="en-US" dirty="0" smtClean="0">
                <a:solidFill>
                  <a:srgbClr val="FF0000"/>
                </a:solidFill>
              </a:rPr>
              <a:t>万吨</a:t>
            </a:r>
            <a:r>
              <a:rPr lang="en-US" altLang="zh-CN" dirty="0" smtClean="0">
                <a:solidFill>
                  <a:srgbClr val="FF0000"/>
                </a:solidFill>
              </a:rPr>
              <a:t>TNT</a:t>
            </a:r>
            <a:r>
              <a:rPr lang="zh-CN" altLang="en-US" dirty="0" smtClean="0">
                <a:solidFill>
                  <a:srgbClr val="FF0000"/>
                </a:solidFill>
              </a:rPr>
              <a:t>爆炸能量</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idx="4294967295"/>
          </p:nvPr>
        </p:nvSpPr>
        <p:spPr/>
        <p:txBody>
          <a:bodyPr/>
          <a:lstStyle/>
          <a:p>
            <a:pPr algn="ctr" eaLnBrk="1" hangingPunct="1"/>
            <a:r>
              <a:rPr lang="zh-CN" altLang="en-US" sz="4000" b="0" dirty="0" smtClean="0"/>
              <a:t>洛仑兹因子 </a:t>
            </a:r>
            <a:r>
              <a:rPr lang="en-US" altLang="zh-CN" sz="4000" b="0" dirty="0"/>
              <a:t>L</a:t>
            </a:r>
            <a:r>
              <a:rPr lang="en-US" altLang="zh-CN" sz="4000" b="0" dirty="0" smtClean="0"/>
              <a:t>orentz factor</a:t>
            </a:r>
            <a:endParaRPr lang="zh-CN" altLang="en-US" sz="4000" b="0" dirty="0" smtClean="0"/>
          </a:p>
        </p:txBody>
      </p:sp>
      <p:sp>
        <p:nvSpPr>
          <p:cNvPr id="201731" name="Rectangle 3"/>
          <p:cNvSpPr>
            <a:spLocks noGrp="1" noChangeArrowheads="1"/>
          </p:cNvSpPr>
          <p:nvPr>
            <p:ph type="body" idx="4294967295"/>
          </p:nvPr>
        </p:nvSpPr>
        <p:spPr>
          <a:xfrm>
            <a:off x="381000" y="1412875"/>
            <a:ext cx="4114800" cy="3887788"/>
          </a:xfrm>
          <a:ln>
            <a:solidFill>
              <a:srgbClr val="00FF00"/>
            </a:solidFill>
            <a:miter lim="800000"/>
            <a:headEnd/>
            <a:tailEnd/>
          </a:ln>
        </p:spPr>
        <p:txBody>
          <a:bodyPr/>
          <a:lstStyle/>
          <a:p>
            <a:pPr eaLnBrk="1" hangingPunct="1"/>
            <a:r>
              <a:rPr lang="zh-CN" altLang="en-US" dirty="0" smtClean="0">
                <a:latin typeface="Times New Roman" panose="02020603050405020304" pitchFamily="18" charset="0"/>
              </a:rPr>
              <a:t>狭义相对论效应只有在速度大于 </a:t>
            </a:r>
            <a:r>
              <a:rPr lang="en-US" altLang="zh-CN" dirty="0" smtClean="0">
                <a:latin typeface="Times New Roman" panose="02020603050405020304" pitchFamily="18" charset="0"/>
              </a:rPr>
              <a:t>~0.1C </a:t>
            </a:r>
            <a:r>
              <a:rPr lang="zh-CN" altLang="en-US" dirty="0" smtClean="0">
                <a:latin typeface="Times New Roman" panose="02020603050405020304" pitchFamily="18" charset="0"/>
              </a:rPr>
              <a:t>时才能察觉</a:t>
            </a:r>
          </a:p>
          <a:p>
            <a:pPr eaLnBrk="1" hangingPunct="1"/>
            <a:endParaRPr lang="zh-CN" altLang="en-US" dirty="0" smtClean="0">
              <a:latin typeface="Times New Roman" panose="02020603050405020304" pitchFamily="18" charset="0"/>
            </a:endParaRPr>
          </a:p>
          <a:p>
            <a:pPr eaLnBrk="1" hangingPunct="1"/>
            <a:r>
              <a:rPr lang="zh-CN" altLang="en-US" dirty="0" smtClean="0">
                <a:latin typeface="Times New Roman" panose="02020603050405020304" pitchFamily="18" charset="0"/>
              </a:rPr>
              <a:t>诸多实验已经验证狭义相对论的正确性</a:t>
            </a:r>
          </a:p>
        </p:txBody>
      </p:sp>
      <p:graphicFrame>
        <p:nvGraphicFramePr>
          <p:cNvPr id="201732" name="Object 4"/>
          <p:cNvGraphicFramePr>
            <a:graphicFrameLocks noChangeAspect="1"/>
          </p:cNvGraphicFramePr>
          <p:nvPr>
            <p:extLst>
              <p:ext uri="{D42A27DB-BD31-4B8C-83A1-F6EECF244321}">
                <p14:modId xmlns:p14="http://schemas.microsoft.com/office/powerpoint/2010/main" val="2908185267"/>
              </p:ext>
            </p:extLst>
          </p:nvPr>
        </p:nvGraphicFramePr>
        <p:xfrm>
          <a:off x="4788024" y="1340768"/>
          <a:ext cx="4019550" cy="4572000"/>
        </p:xfrm>
        <a:graphic>
          <a:graphicData uri="http://schemas.openxmlformats.org/presentationml/2006/ole">
            <mc:AlternateContent xmlns:mc="http://schemas.openxmlformats.org/markup-compatibility/2006">
              <mc:Choice xmlns:v="urn:schemas-microsoft-com:vml" Requires="v">
                <p:oleObj spid="_x0000_s201880" r:id="rId4" imgW="1752600" imgH="1993900" progId="Equation.3">
                  <p:embed/>
                </p:oleObj>
              </mc:Choice>
              <mc:Fallback>
                <p:oleObj r:id="rId4" imgW="1752600" imgH="19939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1340768"/>
                        <a:ext cx="4019550" cy="4572000"/>
                      </a:xfrm>
                      <a:prstGeom prst="rect">
                        <a:avLst/>
                      </a:prstGeom>
                      <a:solidFill>
                        <a:srgbClr val="FF00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23850" y="765175"/>
            <a:ext cx="8534400" cy="685800"/>
          </a:xfrm>
        </p:spPr>
        <p:txBody>
          <a:bodyPr/>
          <a:lstStyle/>
          <a:p>
            <a:pPr algn="ctr"/>
            <a:r>
              <a:rPr lang="en-US" altLang="zh-CN" sz="5400" smtClean="0"/>
              <a:t>1</a:t>
            </a:r>
            <a:r>
              <a:rPr lang="zh-CN" altLang="en-US" sz="5400" smtClean="0"/>
              <a:t>、古希腊的地球中心说</a:t>
            </a:r>
          </a:p>
        </p:txBody>
      </p:sp>
      <p:pic>
        <p:nvPicPr>
          <p:cNvPr id="239620" name="Picture 4"/>
          <p:cNvPicPr>
            <a:picLocks noChangeAspect="1" noChangeArrowheads="1"/>
          </p:cNvPicPr>
          <p:nvPr/>
        </p:nvPicPr>
        <p:blipFill>
          <a:blip r:embed="rId2"/>
          <a:srcRect/>
          <a:stretch>
            <a:fillRect/>
          </a:stretch>
        </p:blipFill>
        <p:spPr bwMode="auto">
          <a:xfrm>
            <a:off x="2627313" y="2060575"/>
            <a:ext cx="4187825" cy="413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algn="ctr"/>
            <a:r>
              <a:rPr lang="zh-CN" altLang="en-US" sz="4000" b="0" dirty="0" smtClean="0"/>
              <a:t>洛仑兹因子 </a:t>
            </a:r>
            <a:r>
              <a:rPr lang="en-US" altLang="zh-CN" sz="4000" b="0" dirty="0"/>
              <a:t>L</a:t>
            </a:r>
            <a:r>
              <a:rPr lang="en-US" altLang="zh-CN" sz="4000" b="0" dirty="0" smtClean="0"/>
              <a:t>orentz factor</a:t>
            </a:r>
            <a:endParaRPr lang="zh-CN" altLang="en-US" sz="4000" b="0" dirty="0" smtClean="0"/>
          </a:p>
        </p:txBody>
      </p:sp>
      <p:pic>
        <p:nvPicPr>
          <p:cNvPr id="275461" name="Picture 5"/>
          <p:cNvPicPr>
            <a:picLocks noChangeAspect="1" noChangeArrowheads="1"/>
          </p:cNvPicPr>
          <p:nvPr/>
        </p:nvPicPr>
        <p:blipFill>
          <a:blip r:embed="rId3"/>
          <a:srcRect/>
          <a:stretch>
            <a:fillRect/>
          </a:stretch>
        </p:blipFill>
        <p:spPr bwMode="auto">
          <a:xfrm>
            <a:off x="97478" y="1731017"/>
            <a:ext cx="5164138"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5462" name="Picture 6"/>
          <p:cNvPicPr>
            <a:picLocks noChangeAspect="1" noChangeArrowheads="1"/>
          </p:cNvPicPr>
          <p:nvPr/>
        </p:nvPicPr>
        <p:blipFill>
          <a:blip r:embed="rId4"/>
          <a:srcRect/>
          <a:stretch>
            <a:fillRect/>
          </a:stretch>
        </p:blipFill>
        <p:spPr bwMode="auto">
          <a:xfrm>
            <a:off x="5292080" y="1272228"/>
            <a:ext cx="3771344" cy="5469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75463" name="Rectangle 7"/>
          <p:cNvSpPr>
            <a:spLocks noChangeArrowheads="1"/>
          </p:cNvSpPr>
          <p:nvPr/>
        </p:nvSpPr>
        <p:spPr bwMode="auto">
          <a:xfrm>
            <a:off x="4479925" y="3200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defRPr/>
            </a:pPr>
            <a:endParaRPr lang="zh-CN" altLang="en-US">
              <a:latin typeface="Arial" charset="0"/>
              <a:ea typeface="华文行楷" charset="-122"/>
            </a:endParaRPr>
          </a:p>
        </p:txBody>
      </p:sp>
      <p:sp>
        <p:nvSpPr>
          <p:cNvPr id="275464" name="AutoShape 8"/>
          <p:cNvSpPr>
            <a:spLocks noChangeArrowheads="1"/>
          </p:cNvSpPr>
          <p:nvPr/>
        </p:nvSpPr>
        <p:spPr bwMode="auto">
          <a:xfrm>
            <a:off x="1043608" y="4484673"/>
            <a:ext cx="127000" cy="904875"/>
          </a:xfrm>
          <a:prstGeom prst="downArrow">
            <a:avLst>
              <a:gd name="adj1" fmla="val 50000"/>
              <a:gd name="adj2" fmla="val 178125"/>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buFont typeface="Arial" charset="0"/>
              <a:buNone/>
              <a:defRPr/>
            </a:pPr>
            <a:endParaRPr lang="zh-CN" altLang="en-US">
              <a:latin typeface="Arial" charset="0"/>
              <a:ea typeface="华文行楷" charset="-122"/>
            </a:endParaRPr>
          </a:p>
        </p:txBody>
      </p:sp>
      <p:sp>
        <p:nvSpPr>
          <p:cNvPr id="275465" name="AutoShape 9"/>
          <p:cNvSpPr>
            <a:spLocks noChangeArrowheads="1"/>
          </p:cNvSpPr>
          <p:nvPr/>
        </p:nvSpPr>
        <p:spPr bwMode="auto">
          <a:xfrm>
            <a:off x="4585493" y="3960799"/>
            <a:ext cx="125413" cy="976312"/>
          </a:xfrm>
          <a:prstGeom prst="downArrow">
            <a:avLst>
              <a:gd name="adj1" fmla="val 50000"/>
              <a:gd name="adj2" fmla="val 194619"/>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buFont typeface="Arial" charset="0"/>
              <a:buNone/>
              <a:defRPr/>
            </a:pPr>
            <a:endParaRPr lang="zh-CN" altLang="en-US">
              <a:latin typeface="Arial" charset="0"/>
              <a:ea typeface="华文行楷" charset="-122"/>
            </a:endParaRPr>
          </a:p>
        </p:txBody>
      </p:sp>
      <p:sp>
        <p:nvSpPr>
          <p:cNvPr id="9" name="AutoShape 9"/>
          <p:cNvSpPr>
            <a:spLocks noChangeArrowheads="1"/>
          </p:cNvSpPr>
          <p:nvPr/>
        </p:nvSpPr>
        <p:spPr bwMode="auto">
          <a:xfrm>
            <a:off x="5002880" y="1108448"/>
            <a:ext cx="240095" cy="641697"/>
          </a:xfrm>
          <a:prstGeom prst="downArrow">
            <a:avLst>
              <a:gd name="adj1" fmla="val 50000"/>
              <a:gd name="adj2" fmla="val 194619"/>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buFont typeface="Arial" charset="0"/>
              <a:buNone/>
              <a:defRPr/>
            </a:pPr>
            <a:endParaRPr lang="zh-CN" altLang="en-US">
              <a:latin typeface="Arial" charset="0"/>
              <a:ea typeface="华文行楷" charset="-122"/>
            </a:endParaRPr>
          </a:p>
        </p:txBody>
      </p:sp>
      <p:cxnSp>
        <p:nvCxnSpPr>
          <p:cNvPr id="3" name="直接连接符 2"/>
          <p:cNvCxnSpPr/>
          <p:nvPr/>
        </p:nvCxnSpPr>
        <p:spPr bwMode="auto">
          <a:xfrm>
            <a:off x="5868144" y="2564904"/>
            <a:ext cx="252028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直接连接符 12"/>
          <p:cNvCxnSpPr/>
          <p:nvPr/>
        </p:nvCxnSpPr>
        <p:spPr bwMode="auto">
          <a:xfrm>
            <a:off x="5868144" y="5085184"/>
            <a:ext cx="252028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直接连接符 13"/>
          <p:cNvCxnSpPr/>
          <p:nvPr/>
        </p:nvCxnSpPr>
        <p:spPr bwMode="auto">
          <a:xfrm>
            <a:off x="5868144" y="6021288"/>
            <a:ext cx="2520280"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ltLang="en-US" sz="4000" b="0" dirty="0" err="1" smtClean="0"/>
              <a:t>双生子佯谬</a:t>
            </a:r>
            <a:endParaRPr lang="zh-CN" altLang="en-US" sz="4000" b="0" dirty="0" smtClean="0"/>
          </a:p>
        </p:txBody>
      </p:sp>
      <p:pic>
        <p:nvPicPr>
          <p:cNvPr id="205827" name="Picture 5" descr="a6efce1b9d16fdfad042fdcbb68f8c5494ee7b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990600"/>
            <a:ext cx="454025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486" name="Picture 6"/>
          <p:cNvPicPr>
            <a:picLocks noChangeAspect="1" noChangeArrowheads="1"/>
          </p:cNvPicPr>
          <p:nvPr/>
        </p:nvPicPr>
        <p:blipFill>
          <a:blip r:embed="rId4"/>
          <a:srcRect/>
          <a:stretch>
            <a:fillRect/>
          </a:stretch>
        </p:blipFill>
        <p:spPr bwMode="auto">
          <a:xfrm>
            <a:off x="5136928" y="2495700"/>
            <a:ext cx="3589337"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6488" name="Picture 8"/>
          <p:cNvPicPr>
            <a:picLocks noChangeAspect="1" noChangeArrowheads="1"/>
          </p:cNvPicPr>
          <p:nvPr/>
        </p:nvPicPr>
        <p:blipFill>
          <a:blip r:embed="rId5"/>
          <a:srcRect/>
          <a:stretch>
            <a:fillRect/>
          </a:stretch>
        </p:blipFill>
        <p:spPr bwMode="auto">
          <a:xfrm>
            <a:off x="4017914" y="5503655"/>
            <a:ext cx="4918446" cy="44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76491" name="Text Box 11"/>
          <p:cNvSpPr txBox="1">
            <a:spLocks noChangeArrowheads="1"/>
          </p:cNvSpPr>
          <p:nvPr/>
        </p:nvSpPr>
        <p:spPr bwMode="auto">
          <a:xfrm>
            <a:off x="251520" y="1196975"/>
            <a:ext cx="471735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panose="020B0604020202020204" pitchFamily="34" charset="0"/>
                <a:ea typeface="华文行楷" panose="02010800040101010101" pitchFamily="2" charset="-122"/>
              </a:defRPr>
            </a:lvl1pPr>
            <a:lvl2pPr marL="742950" indent="-285750">
              <a:defRPr sz="2400">
                <a:solidFill>
                  <a:schemeClr val="tx1"/>
                </a:solidFill>
                <a:latin typeface="Arial" panose="020B0604020202020204" pitchFamily="34" charset="0"/>
                <a:ea typeface="华文行楷" panose="02010800040101010101" pitchFamily="2" charset="-122"/>
              </a:defRPr>
            </a:lvl2pPr>
            <a:lvl3pPr marL="1143000" indent="-228600">
              <a:defRPr sz="2400">
                <a:solidFill>
                  <a:schemeClr val="tx1"/>
                </a:solidFill>
                <a:latin typeface="Arial" panose="020B0604020202020204" pitchFamily="34" charset="0"/>
                <a:ea typeface="华文行楷" panose="02010800040101010101" pitchFamily="2" charset="-122"/>
              </a:defRPr>
            </a:lvl3pPr>
            <a:lvl4pPr marL="1600200" indent="-228600">
              <a:defRPr sz="2400">
                <a:solidFill>
                  <a:schemeClr val="tx1"/>
                </a:solidFill>
                <a:latin typeface="Arial" panose="020B0604020202020204" pitchFamily="34" charset="0"/>
                <a:ea typeface="华文行楷" panose="02010800040101010101" pitchFamily="2" charset="-122"/>
              </a:defRPr>
            </a:lvl4pPr>
            <a:lvl5pPr marL="2057400" indent="-228600">
              <a:defRPr sz="2400">
                <a:solidFill>
                  <a:schemeClr val="tx1"/>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9pPr>
          </a:lstStyle>
          <a:p>
            <a:pPr>
              <a:spcBef>
                <a:spcPct val="50000"/>
              </a:spcBef>
              <a:buFont typeface="Arial" panose="020B0604020202020204" pitchFamily="34" charset="0"/>
              <a:buNone/>
              <a:defRPr/>
            </a:pPr>
            <a:r>
              <a:rPr lang="zh-CN" altLang="en-US" sz="2800" dirty="0" smtClean="0">
                <a:solidFill>
                  <a:srgbClr val="FF0000"/>
                </a:solidFill>
                <a:latin typeface="Arial Black" panose="020B0A04020102020204" pitchFamily="34" charset="0"/>
                <a:ea typeface="黑体" panose="02010609060101010101" pitchFamily="49" charset="-122"/>
              </a:rPr>
              <a:t>飞船速度</a:t>
            </a:r>
            <a:r>
              <a:rPr lang="en-US" altLang="zh-CN" sz="2800" dirty="0" smtClean="0">
                <a:solidFill>
                  <a:srgbClr val="FF0000"/>
                </a:solidFill>
                <a:latin typeface="Arial Black" panose="020B0A04020102020204" pitchFamily="34" charset="0"/>
                <a:ea typeface="黑体" panose="02010609060101010101" pitchFamily="49" charset="-122"/>
              </a:rPr>
              <a:t>= 0.995c (</a:t>
            </a:r>
            <a:r>
              <a:rPr lang="el-GR" altLang="zh-CN" sz="2800" dirty="0" smtClean="0">
                <a:solidFill>
                  <a:srgbClr val="FF0000"/>
                </a:solidFill>
                <a:latin typeface="Arial Black" panose="020B0A04020102020204" pitchFamily="34" charset="0"/>
                <a:ea typeface="黑体" panose="02010609060101010101" pitchFamily="49" charset="-122"/>
              </a:rPr>
              <a:t>γ</a:t>
            </a:r>
            <a:r>
              <a:rPr lang="en-US" altLang="zh-CN" sz="2800" dirty="0" smtClean="0">
                <a:solidFill>
                  <a:srgbClr val="FF0000"/>
                </a:solidFill>
                <a:latin typeface="Arial Black" panose="020B0A04020102020204" pitchFamily="34" charset="0"/>
                <a:ea typeface="黑体" panose="02010609060101010101" pitchFamily="49" charset="-122"/>
              </a:rPr>
              <a:t>=10)</a:t>
            </a:r>
          </a:p>
          <a:p>
            <a:pPr>
              <a:spcBef>
                <a:spcPct val="50000"/>
              </a:spcBef>
              <a:buFont typeface="Arial" panose="020B0604020202020204" pitchFamily="34" charset="0"/>
              <a:buNone/>
              <a:defRPr/>
            </a:pPr>
            <a:r>
              <a:rPr lang="zh-CN" altLang="en-US" sz="2800" dirty="0" smtClean="0">
                <a:solidFill>
                  <a:srgbClr val="FF0000"/>
                </a:solidFill>
                <a:latin typeface="Arial Black" panose="020B0A04020102020204" pitchFamily="34" charset="0"/>
                <a:ea typeface="黑体" panose="02010609060101010101" pitchFamily="49" charset="-122"/>
              </a:rPr>
              <a:t>距离</a:t>
            </a:r>
            <a:r>
              <a:rPr lang="en-US" altLang="zh-CN" sz="2800" dirty="0" smtClean="0">
                <a:solidFill>
                  <a:srgbClr val="FF0000"/>
                </a:solidFill>
                <a:latin typeface="Arial Black" panose="020B0A04020102020204" pitchFamily="34" charset="0"/>
                <a:ea typeface="黑体" panose="02010609060101010101" pitchFamily="49" charset="-122"/>
              </a:rPr>
              <a:t>20</a:t>
            </a:r>
            <a:r>
              <a:rPr lang="zh-CN" altLang="en-US" sz="2800" dirty="0" smtClean="0">
                <a:solidFill>
                  <a:srgbClr val="FF0000"/>
                </a:solidFill>
                <a:latin typeface="Arial Black" panose="020B0A04020102020204" pitchFamily="34" charset="0"/>
                <a:ea typeface="黑体" panose="02010609060101010101" pitchFamily="49" charset="-122"/>
              </a:rPr>
              <a:t>光年的“地球</a:t>
            </a:r>
            <a:r>
              <a:rPr lang="en-US" altLang="zh-CN" sz="2800" dirty="0" smtClean="0">
                <a:solidFill>
                  <a:srgbClr val="FF0000"/>
                </a:solidFill>
                <a:latin typeface="Arial Black" panose="020B0A04020102020204" pitchFamily="34" charset="0"/>
                <a:ea typeface="黑体" panose="02010609060101010101" pitchFamily="49" charset="-122"/>
              </a:rPr>
              <a:t>2.0”</a:t>
            </a:r>
          </a:p>
        </p:txBody>
      </p:sp>
      <p:sp>
        <p:nvSpPr>
          <p:cNvPr id="276492" name="Text Box 12"/>
          <p:cNvSpPr txBox="1">
            <a:spLocks noChangeArrowheads="1"/>
          </p:cNvSpPr>
          <p:nvPr/>
        </p:nvSpPr>
        <p:spPr bwMode="auto">
          <a:xfrm>
            <a:off x="4962763" y="3645372"/>
            <a:ext cx="34575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buFont typeface="Arial" charset="0"/>
              <a:buNone/>
              <a:defRPr/>
            </a:pPr>
            <a:r>
              <a:rPr lang="en-US" altLang="zh-CN" sz="3200" dirty="0" err="1">
                <a:solidFill>
                  <a:schemeClr val="bg1"/>
                </a:solidFill>
                <a:latin typeface="Arial" charset="0"/>
                <a:ea typeface="华文行楷" charset="-122"/>
              </a:rPr>
              <a:t>t_moving</a:t>
            </a:r>
            <a:r>
              <a:rPr lang="en-US" altLang="zh-CN" sz="3200" dirty="0">
                <a:solidFill>
                  <a:schemeClr val="bg1"/>
                </a:solidFill>
                <a:latin typeface="Arial" charset="0"/>
                <a:ea typeface="华文行楷" charset="-122"/>
              </a:rPr>
              <a:t> ≌ 4 </a:t>
            </a:r>
            <a:r>
              <a:rPr lang="en-US" altLang="zh-CN" sz="3200" dirty="0" err="1">
                <a:solidFill>
                  <a:schemeClr val="bg1"/>
                </a:solidFill>
                <a:latin typeface="Arial" charset="0"/>
                <a:ea typeface="华文行楷" charset="-122"/>
              </a:rPr>
              <a:t>yr</a:t>
            </a:r>
            <a:endParaRPr lang="en-US" altLang="zh-CN" sz="3200" dirty="0">
              <a:solidFill>
                <a:schemeClr val="bg1"/>
              </a:solidFill>
              <a:latin typeface="Arial" charset="0"/>
              <a:ea typeface="华文行楷" charset="-122"/>
            </a:endParaRPr>
          </a:p>
        </p:txBody>
      </p:sp>
      <p:sp>
        <p:nvSpPr>
          <p:cNvPr id="276493" name="Text Box 13"/>
          <p:cNvSpPr txBox="1">
            <a:spLocks noChangeArrowheads="1"/>
          </p:cNvSpPr>
          <p:nvPr/>
        </p:nvSpPr>
        <p:spPr bwMode="auto">
          <a:xfrm>
            <a:off x="4787900" y="1715144"/>
            <a:ext cx="41052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anose="020B0604020202020204" pitchFamily="34" charset="0"/>
                <a:ea typeface="华文行楷" panose="02010800040101010101" pitchFamily="2" charset="-122"/>
              </a:defRPr>
            </a:lvl1pPr>
            <a:lvl2pPr marL="742950" indent="-285750">
              <a:defRPr sz="2400">
                <a:solidFill>
                  <a:schemeClr val="tx1"/>
                </a:solidFill>
                <a:latin typeface="Arial" panose="020B0604020202020204" pitchFamily="34" charset="0"/>
                <a:ea typeface="华文行楷" panose="02010800040101010101" pitchFamily="2" charset="-122"/>
              </a:defRPr>
            </a:lvl2pPr>
            <a:lvl3pPr marL="1143000" indent="-228600">
              <a:defRPr sz="2400">
                <a:solidFill>
                  <a:schemeClr val="tx1"/>
                </a:solidFill>
                <a:latin typeface="Arial" panose="020B0604020202020204" pitchFamily="34" charset="0"/>
                <a:ea typeface="华文行楷" panose="02010800040101010101" pitchFamily="2" charset="-122"/>
              </a:defRPr>
            </a:lvl3pPr>
            <a:lvl4pPr marL="1600200" indent="-228600">
              <a:defRPr sz="2400">
                <a:solidFill>
                  <a:schemeClr val="tx1"/>
                </a:solidFill>
                <a:latin typeface="Arial" panose="020B0604020202020204" pitchFamily="34" charset="0"/>
                <a:ea typeface="华文行楷" panose="02010800040101010101" pitchFamily="2" charset="-122"/>
              </a:defRPr>
            </a:lvl4pPr>
            <a:lvl5pPr marL="2057400" indent="-228600">
              <a:defRPr sz="2400">
                <a:solidFill>
                  <a:schemeClr val="tx1"/>
                </a:solidFill>
                <a:latin typeface="Arial" panose="020B0604020202020204" pitchFamily="34" charset="0"/>
                <a:ea typeface="华文行楷" panose="0201080004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华文行楷" panose="02010800040101010101" pitchFamily="2" charset="-122"/>
              </a:defRPr>
            </a:lvl9pPr>
          </a:lstStyle>
          <a:p>
            <a:pPr algn="ctr">
              <a:spcBef>
                <a:spcPct val="50000"/>
              </a:spcBef>
              <a:buFont typeface="Arial" panose="020B0604020202020204" pitchFamily="34" charset="0"/>
              <a:buNone/>
              <a:defRPr/>
            </a:pPr>
            <a:r>
              <a:rPr lang="zh-CN" altLang="en-US" sz="3200" dirty="0" smtClean="0">
                <a:solidFill>
                  <a:schemeClr val="bg1"/>
                </a:solidFill>
                <a:ea typeface="黑体" panose="02010609060101010101" pitchFamily="49" charset="-122"/>
              </a:rPr>
              <a:t>飞船运动距离收缩为</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381000" y="304800"/>
            <a:ext cx="8534400" cy="2260600"/>
          </a:xfrm>
        </p:spPr>
        <p:txBody>
          <a:bodyPr/>
          <a:lstStyle/>
          <a:p>
            <a:pPr algn="ctr"/>
            <a:r>
              <a:rPr lang="zh-CN" altLang="en-US" dirty="0" smtClean="0"/>
              <a:t>广义相对论</a:t>
            </a:r>
            <a:br>
              <a:rPr lang="zh-CN" altLang="en-US" dirty="0" smtClean="0"/>
            </a:br>
            <a:r>
              <a:rPr lang="zh-CN" altLang="en-US" dirty="0" smtClean="0"/>
              <a:t> </a:t>
            </a:r>
            <a:r>
              <a:rPr lang="en-US" altLang="zh-CN" dirty="0" smtClean="0"/>
              <a:t>General Relativity (GR)</a:t>
            </a:r>
            <a:endParaRPr lang="zh-CN" altLang="en-US" dirty="0" smtClean="0"/>
          </a:p>
        </p:txBody>
      </p:sp>
      <p:pic>
        <p:nvPicPr>
          <p:cNvPr id="245764" name="Picture 4"/>
          <p:cNvPicPr>
            <a:picLocks noChangeAspect="1" noChangeArrowheads="1"/>
          </p:cNvPicPr>
          <p:nvPr/>
        </p:nvPicPr>
        <p:blipFill>
          <a:blip r:embed="rId3"/>
          <a:srcRect/>
          <a:stretch>
            <a:fillRect/>
          </a:stretch>
        </p:blipFill>
        <p:spPr bwMode="auto">
          <a:xfrm>
            <a:off x="4860032" y="4611688"/>
            <a:ext cx="380365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09924" name="Rectangle 3"/>
          <p:cNvSpPr>
            <a:spLocks noGrp="1" noChangeArrowheads="1"/>
          </p:cNvSpPr>
          <p:nvPr>
            <p:ph type="body" idx="1"/>
          </p:nvPr>
        </p:nvSpPr>
        <p:spPr>
          <a:xfrm>
            <a:off x="683567" y="2565400"/>
            <a:ext cx="8330257" cy="1871663"/>
          </a:xfrm>
        </p:spPr>
        <p:txBody>
          <a:bodyPr/>
          <a:lstStyle/>
          <a:p>
            <a:pPr marL="0" indent="0">
              <a:buNone/>
            </a:pPr>
            <a:r>
              <a:rPr lang="zh-CN" altLang="en-US" dirty="0" smtClean="0"/>
              <a:t>质量弯曲时空的理论</a:t>
            </a:r>
          </a:p>
          <a:p>
            <a:pPr lvl="1"/>
            <a:r>
              <a:rPr lang="zh-CN" altLang="en-US" sz="3200" dirty="0" smtClean="0"/>
              <a:t>质量：引力</a:t>
            </a:r>
            <a:r>
              <a:rPr lang="en-US" altLang="zh-CN" sz="3200" dirty="0" smtClean="0"/>
              <a:t>(</a:t>
            </a:r>
            <a:r>
              <a:rPr lang="zh-CN" altLang="en-US" sz="3200" dirty="0" smtClean="0"/>
              <a:t>牛顿</a:t>
            </a:r>
            <a:r>
              <a:rPr lang="en-US" altLang="zh-CN" sz="3200" dirty="0" smtClean="0"/>
              <a:t>) </a:t>
            </a:r>
            <a:r>
              <a:rPr lang="en-US" altLang="zh-CN" sz="3200" dirty="0" smtClean="0">
                <a:sym typeface="Wingdings" panose="05000000000000000000" pitchFamily="2" charset="2"/>
              </a:rPr>
              <a:t></a:t>
            </a:r>
            <a:r>
              <a:rPr lang="en-US" altLang="zh-CN" sz="3200" dirty="0" smtClean="0"/>
              <a:t> </a:t>
            </a:r>
            <a:r>
              <a:rPr lang="zh-CN" altLang="en-US" sz="3200" dirty="0" smtClean="0"/>
              <a:t>时空弯曲</a:t>
            </a:r>
            <a:r>
              <a:rPr lang="en-US" altLang="zh-CN" sz="3200" dirty="0" smtClean="0"/>
              <a:t>(GR)</a:t>
            </a:r>
          </a:p>
          <a:p>
            <a:pPr lvl="1"/>
            <a:r>
              <a:rPr lang="zh-CN" altLang="en-US" sz="3200" dirty="0" smtClean="0"/>
              <a:t>弯曲时空中，光不走直线</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idx="4294967295"/>
          </p:nvPr>
        </p:nvSpPr>
        <p:spPr/>
        <p:txBody>
          <a:bodyPr/>
          <a:lstStyle/>
          <a:p>
            <a:pPr algn="ctr" eaLnBrk="1" hangingPunct="1"/>
            <a:r>
              <a:rPr lang="zh-CN" altLang="en-US" sz="4000" b="0" dirty="0" smtClean="0"/>
              <a:t>惯性质量</a:t>
            </a:r>
            <a:r>
              <a:rPr lang="en-US" altLang="zh-CN" sz="4000" b="0" dirty="0" smtClean="0"/>
              <a:t>=</a:t>
            </a:r>
            <a:r>
              <a:rPr lang="zh-CN" altLang="en-US" sz="4000" b="0" dirty="0" smtClean="0"/>
              <a:t>引力质量</a:t>
            </a:r>
          </a:p>
        </p:txBody>
      </p:sp>
      <p:sp>
        <p:nvSpPr>
          <p:cNvPr id="211971" name="Rectangle 4"/>
          <p:cNvSpPr>
            <a:spLocks noChangeArrowheads="1"/>
          </p:cNvSpPr>
          <p:nvPr/>
        </p:nvSpPr>
        <p:spPr bwMode="auto">
          <a:xfrm>
            <a:off x="544796" y="1405599"/>
            <a:ext cx="2057400" cy="70167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0"/>
              </a:spcBef>
              <a:buFont typeface="Arial" panose="020B0604020202020204" pitchFamily="34" charset="0"/>
              <a:buNone/>
            </a:pPr>
            <a:r>
              <a:rPr lang="en-US" altLang="zh-CN" sz="4000" b="1" i="1" dirty="0">
                <a:solidFill>
                  <a:schemeClr val="tx1"/>
                </a:solidFill>
                <a:latin typeface="Arial" panose="020B0604020202020204" pitchFamily="34" charset="0"/>
                <a:ea typeface="宋体" panose="02010600030101010101" pitchFamily="2" charset="-122"/>
              </a:rPr>
              <a:t>F = m</a:t>
            </a:r>
            <a:r>
              <a:rPr lang="en-US" altLang="zh-CN" sz="4000" b="1" i="1" dirty="0">
                <a:solidFill>
                  <a:srgbClr val="FF0000"/>
                </a:solidFill>
                <a:latin typeface="Arial" panose="020B0604020202020204" pitchFamily="34" charset="0"/>
                <a:ea typeface="宋体" panose="02010600030101010101" pitchFamily="2" charset="-122"/>
              </a:rPr>
              <a:t>a</a:t>
            </a:r>
            <a:endParaRPr lang="zh-CN" altLang="en-US" sz="4000" b="1" i="1" dirty="0">
              <a:solidFill>
                <a:srgbClr val="FF0000"/>
              </a:solidFill>
              <a:latin typeface="Arial" panose="020B0604020202020204" pitchFamily="34" charset="0"/>
              <a:ea typeface="宋体" panose="02010600030101010101" pitchFamily="2" charset="-122"/>
            </a:endParaRPr>
          </a:p>
        </p:txBody>
      </p:sp>
      <p:graphicFrame>
        <p:nvGraphicFramePr>
          <p:cNvPr id="211972" name="Object 5"/>
          <p:cNvGraphicFramePr>
            <a:graphicFrameLocks noChangeAspect="1"/>
          </p:cNvGraphicFramePr>
          <p:nvPr>
            <p:extLst>
              <p:ext uri="{D42A27DB-BD31-4B8C-83A1-F6EECF244321}">
                <p14:modId xmlns:p14="http://schemas.microsoft.com/office/powerpoint/2010/main" val="1317516946"/>
              </p:ext>
            </p:extLst>
          </p:nvPr>
        </p:nvGraphicFramePr>
        <p:xfrm>
          <a:off x="596214" y="3074518"/>
          <a:ext cx="2057400" cy="1160462"/>
        </p:xfrm>
        <a:graphic>
          <a:graphicData uri="http://schemas.openxmlformats.org/presentationml/2006/ole">
            <mc:AlternateContent xmlns:mc="http://schemas.openxmlformats.org/markup-compatibility/2006">
              <mc:Choice xmlns:v="urn:schemas-microsoft-com:vml" Requires="v">
                <p:oleObj spid="_x0000_s212126" name="公式" r:id="rId4" imgW="1082319" imgH="611192" progId="Equation.3">
                  <p:embed/>
                </p:oleObj>
              </mc:Choice>
              <mc:Fallback>
                <p:oleObj name="公式" r:id="rId4" imgW="1082319" imgH="611192"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14" y="3074518"/>
                        <a:ext cx="2057400" cy="116046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11973" name="Text Box 6"/>
          <p:cNvSpPr txBox="1">
            <a:spLocks noChangeArrowheads="1"/>
          </p:cNvSpPr>
          <p:nvPr/>
        </p:nvSpPr>
        <p:spPr bwMode="auto">
          <a:xfrm>
            <a:off x="3132138" y="1347787"/>
            <a:ext cx="5562600" cy="1077913"/>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50000"/>
              </a:spcBef>
              <a:buFont typeface="Arial" panose="020B0604020202020204" pitchFamily="34" charset="0"/>
              <a:buNone/>
            </a:pPr>
            <a:r>
              <a:rPr lang="en-US" altLang="zh-CN" b="1" i="1" dirty="0">
                <a:solidFill>
                  <a:srgbClr val="00FF00"/>
                </a:solidFill>
                <a:latin typeface="Arial" panose="020B0604020202020204" pitchFamily="34" charset="0"/>
                <a:ea typeface="宋体" panose="02010600030101010101" pitchFamily="2" charset="-122"/>
              </a:rPr>
              <a:t>m</a:t>
            </a:r>
            <a:r>
              <a:rPr lang="en-US" altLang="zh-CN" dirty="0">
                <a:solidFill>
                  <a:srgbClr val="00FF00"/>
                </a:solidFill>
                <a:latin typeface="Arial" panose="020B0604020202020204" pitchFamily="34" charset="0"/>
                <a:ea typeface="宋体" panose="02010600030101010101" pitchFamily="2" charset="-122"/>
              </a:rPr>
              <a:t> </a:t>
            </a:r>
            <a:r>
              <a:rPr lang="zh-CN" altLang="en-US" dirty="0">
                <a:solidFill>
                  <a:srgbClr val="00FF00"/>
                </a:solidFill>
                <a:latin typeface="Arial" panose="020B0604020202020204" pitchFamily="34" charset="0"/>
                <a:ea typeface="宋体" panose="02010600030101010101" pitchFamily="2" charset="-122"/>
              </a:rPr>
              <a:t>：</a:t>
            </a:r>
            <a:r>
              <a:rPr lang="zh-CN" altLang="en-US" dirty="0">
                <a:solidFill>
                  <a:srgbClr val="00FF00"/>
                </a:solidFill>
              </a:rPr>
              <a:t>低抗运动改变</a:t>
            </a:r>
            <a:r>
              <a:rPr lang="en-US" altLang="zh-CN" dirty="0">
                <a:solidFill>
                  <a:srgbClr val="00FF00"/>
                </a:solidFill>
              </a:rPr>
              <a:t>(</a:t>
            </a:r>
            <a:r>
              <a:rPr lang="zh-CN" altLang="en-US" dirty="0">
                <a:solidFill>
                  <a:srgbClr val="00FF00"/>
                </a:solidFill>
              </a:rPr>
              <a:t>加速度，惯性）的大小的量度</a:t>
            </a:r>
          </a:p>
        </p:txBody>
      </p:sp>
      <p:sp>
        <p:nvSpPr>
          <p:cNvPr id="211974" name="Text Box 7"/>
          <p:cNvSpPr txBox="1">
            <a:spLocks noChangeArrowheads="1"/>
          </p:cNvSpPr>
          <p:nvPr/>
        </p:nvSpPr>
        <p:spPr bwMode="auto">
          <a:xfrm>
            <a:off x="3132138" y="3105513"/>
            <a:ext cx="5562600" cy="1076325"/>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50000"/>
              </a:spcBef>
              <a:buFont typeface="Arial" panose="020B0604020202020204" pitchFamily="34" charset="0"/>
              <a:buNone/>
            </a:pPr>
            <a:r>
              <a:rPr lang="en-US" altLang="zh-CN" b="1" i="1" dirty="0">
                <a:solidFill>
                  <a:srgbClr val="FFFF00"/>
                </a:solidFill>
                <a:latin typeface="Arial" panose="020B0604020202020204" pitchFamily="34" charset="0"/>
                <a:ea typeface="宋体" panose="02010600030101010101" pitchFamily="2" charset="-122"/>
              </a:rPr>
              <a:t>m</a:t>
            </a:r>
            <a:r>
              <a:rPr lang="zh-CN" altLang="en-US" dirty="0">
                <a:solidFill>
                  <a:srgbClr val="FFFF00"/>
                </a:solidFill>
                <a:latin typeface="Arial" panose="020B0604020202020204" pitchFamily="34" charset="0"/>
                <a:ea typeface="宋体" panose="02010600030101010101" pitchFamily="2" charset="-122"/>
              </a:rPr>
              <a:t>：</a:t>
            </a:r>
            <a:r>
              <a:rPr lang="zh-CN" altLang="en-US" dirty="0">
                <a:solidFill>
                  <a:srgbClr val="FFFF00"/>
                </a:solidFill>
              </a:rPr>
              <a:t>所感受到</a:t>
            </a:r>
            <a:r>
              <a:rPr lang="zh-CN" altLang="en-US" dirty="0" smtClean="0">
                <a:solidFill>
                  <a:srgbClr val="FFFF00"/>
                </a:solidFill>
              </a:rPr>
              <a:t>的引力</a:t>
            </a:r>
            <a:r>
              <a:rPr lang="zh-CN" altLang="en-US" dirty="0">
                <a:solidFill>
                  <a:srgbClr val="FFFF00"/>
                </a:solidFill>
              </a:rPr>
              <a:t>的大小的量度</a:t>
            </a:r>
          </a:p>
        </p:txBody>
      </p:sp>
      <p:sp>
        <p:nvSpPr>
          <p:cNvPr id="211975" name="Text Box 8"/>
          <p:cNvSpPr txBox="1">
            <a:spLocks noChangeArrowheads="1"/>
          </p:cNvSpPr>
          <p:nvPr/>
        </p:nvSpPr>
        <p:spPr bwMode="auto">
          <a:xfrm>
            <a:off x="179512" y="4909707"/>
            <a:ext cx="8735888" cy="132343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50000"/>
              </a:spcBef>
              <a:buNone/>
            </a:pPr>
            <a:r>
              <a:rPr lang="zh-CN" altLang="en-US" dirty="0" smtClean="0">
                <a:sym typeface="Wingdings" panose="05000000000000000000" pitchFamily="2" charset="2"/>
              </a:rPr>
              <a:t>解释伽利略</a:t>
            </a:r>
            <a:r>
              <a:rPr lang="zh-CN" altLang="en-US" dirty="0">
                <a:sym typeface="Wingdings" panose="05000000000000000000" pitchFamily="2" charset="2"/>
              </a:rPr>
              <a:t>发现：所有物体都以相同加速度</a:t>
            </a:r>
            <a:r>
              <a:rPr lang="zh-CN" altLang="en-US" dirty="0" smtClean="0">
                <a:sym typeface="Wingdings" panose="05000000000000000000" pitchFamily="2" charset="2"/>
              </a:rPr>
              <a:t>下落</a:t>
            </a:r>
            <a:endParaRPr lang="en-US" altLang="zh-CN" dirty="0">
              <a:sym typeface="Wingdings" panose="05000000000000000000" pitchFamily="2" charset="2"/>
            </a:endParaRPr>
          </a:p>
          <a:p>
            <a:pPr>
              <a:spcBef>
                <a:spcPct val="50000"/>
              </a:spcBef>
              <a:buNone/>
            </a:pPr>
            <a:r>
              <a:rPr lang="zh-CN" altLang="en-US" dirty="0" smtClean="0"/>
              <a:t>引力加速度等效</a:t>
            </a:r>
            <a:r>
              <a:rPr lang="zh-CN" altLang="en-US" dirty="0"/>
              <a:t>于</a:t>
            </a:r>
            <a:r>
              <a:rPr lang="zh-CN" altLang="en-US" dirty="0" smtClean="0"/>
              <a:t>加速度</a:t>
            </a:r>
            <a:endParaRPr lang="en-US" altLang="zh-CN" dirty="0"/>
          </a:p>
        </p:txBody>
      </p:sp>
      <p:sp>
        <p:nvSpPr>
          <p:cNvPr id="211976" name="下箭头 8"/>
          <p:cNvSpPr>
            <a:spLocks noChangeArrowheads="1"/>
          </p:cNvSpPr>
          <p:nvPr/>
        </p:nvSpPr>
        <p:spPr bwMode="auto">
          <a:xfrm>
            <a:off x="4653598" y="4207470"/>
            <a:ext cx="494466" cy="654182"/>
          </a:xfrm>
          <a:prstGeom prst="downArrow">
            <a:avLst>
              <a:gd name="adj1" fmla="val 50000"/>
              <a:gd name="adj2" fmla="val 50034"/>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0"/>
              </a:spcBef>
              <a:buFont typeface="Arial" panose="020B0604020202020204" pitchFamily="34" charset="0"/>
              <a:buNone/>
            </a:pPr>
            <a:endParaRPr lang="zh-CN" altLang="en-US" sz="2400">
              <a:solidFill>
                <a:schemeClr val="tx1"/>
              </a:solidFill>
              <a:latin typeface="Arial" panose="020B0604020202020204" pitchFamily="34" charset="0"/>
              <a:ea typeface="华文行楷" panose="02010800040101010101" pitchFamily="2" charset="-122"/>
            </a:endParaRPr>
          </a:p>
        </p:txBody>
      </p:sp>
      <p:sp>
        <p:nvSpPr>
          <p:cNvPr id="2" name="等号 1"/>
          <p:cNvSpPr/>
          <p:nvPr/>
        </p:nvSpPr>
        <p:spPr bwMode="auto">
          <a:xfrm rot="5400000">
            <a:off x="381000" y="2107274"/>
            <a:ext cx="914400" cy="914400"/>
          </a:xfrm>
          <a:prstGeom prst="mathEqual">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charset="0"/>
              <a:buNone/>
              <a:tabLst/>
            </a:pPr>
            <a:endParaRPr kumimoji="0" lang="zh-CN" altLang="en-US" sz="2400" b="0" i="0" u="none" strike="noStrike" cap="none" normalizeH="0" baseline="0">
              <a:ln>
                <a:noFill/>
              </a:ln>
              <a:solidFill>
                <a:schemeClr val="tx1"/>
              </a:solidFill>
              <a:effectLst/>
              <a:latin typeface="Arial" charset="0"/>
              <a:ea typeface="华文行楷" charset="-122"/>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idx="4294967295"/>
          </p:nvPr>
        </p:nvSpPr>
        <p:spPr/>
        <p:txBody>
          <a:bodyPr/>
          <a:lstStyle/>
          <a:p>
            <a:pPr algn="ctr" eaLnBrk="1" hangingPunct="1"/>
            <a:r>
              <a:rPr lang="zh-CN" altLang="en-US" sz="4000" b="0" smtClean="0"/>
              <a:t>引力（加速度）</a:t>
            </a:r>
            <a:r>
              <a:rPr lang="en-US" altLang="zh-CN" sz="4000" b="0" smtClean="0"/>
              <a:t>= </a:t>
            </a:r>
            <a:r>
              <a:rPr lang="zh-CN" altLang="en-US" sz="4000" b="0" smtClean="0"/>
              <a:t>等效的匀加速度</a:t>
            </a:r>
          </a:p>
        </p:txBody>
      </p:sp>
      <p:pic>
        <p:nvPicPr>
          <p:cNvPr id="221187" name="Picture 4" descr="equi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196975"/>
            <a:ext cx="4352925"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8" name="Text Box 5"/>
          <p:cNvSpPr>
            <a:spLocks noGrp="1" noChangeArrowheads="1"/>
          </p:cNvSpPr>
          <p:nvPr>
            <p:ph type="body" idx="4294967295"/>
          </p:nvPr>
        </p:nvSpPr>
        <p:spPr>
          <a:xfrm>
            <a:off x="323850" y="1628775"/>
            <a:ext cx="1828800" cy="2133600"/>
          </a:xfrm>
          <a:noFill/>
        </p:spPr>
        <p:txBody>
          <a:bodyPr/>
          <a:lstStyle/>
          <a:p>
            <a:pPr eaLnBrk="1" hangingPunct="1">
              <a:spcBef>
                <a:spcPct val="50000"/>
              </a:spcBef>
              <a:buFont typeface="Wingdings" panose="05000000000000000000" pitchFamily="2" charset="2"/>
              <a:buNone/>
            </a:pPr>
            <a:r>
              <a:rPr lang="zh-CN" altLang="en-US" sz="2800" smtClean="0">
                <a:solidFill>
                  <a:srgbClr val="00FF00"/>
                </a:solidFill>
                <a:latin typeface="Verdana" panose="020B0604030504040204" pitchFamily="34" charset="0"/>
              </a:rPr>
              <a:t>静止在地球表面 </a:t>
            </a:r>
            <a:r>
              <a:rPr lang="en-US" altLang="zh-CN" sz="2800" smtClean="0">
                <a:solidFill>
                  <a:srgbClr val="00FF00"/>
                </a:solidFill>
                <a:latin typeface="Verdana" panose="020B0604030504040204" pitchFamily="34" charset="0"/>
              </a:rPr>
              <a:t>g= 9.8 m/s</a:t>
            </a:r>
            <a:r>
              <a:rPr lang="en-US" altLang="zh-CN" sz="2800" baseline="30000" smtClean="0">
                <a:solidFill>
                  <a:srgbClr val="00FF00"/>
                </a:solidFill>
                <a:latin typeface="Verdana" panose="020B0604030504040204" pitchFamily="34" charset="0"/>
              </a:rPr>
              <a:t>2</a:t>
            </a:r>
            <a:r>
              <a:rPr lang="en-US" altLang="zh-CN" sz="2800" smtClean="0">
                <a:solidFill>
                  <a:srgbClr val="00FF00"/>
                </a:solidFill>
                <a:latin typeface="Verdana" panose="020B0604030504040204" pitchFamily="34" charset="0"/>
              </a:rPr>
              <a:t> </a:t>
            </a:r>
          </a:p>
        </p:txBody>
      </p:sp>
      <p:sp>
        <p:nvSpPr>
          <p:cNvPr id="221189" name="Text Box 6"/>
          <p:cNvSpPr txBox="1">
            <a:spLocks noChangeArrowheads="1"/>
          </p:cNvSpPr>
          <p:nvPr/>
        </p:nvSpPr>
        <p:spPr bwMode="auto">
          <a:xfrm>
            <a:off x="6659563" y="1484313"/>
            <a:ext cx="21336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50000"/>
              </a:spcBef>
              <a:buFont typeface="Arial" panose="020B0604020202020204" pitchFamily="34" charset="0"/>
              <a:buNone/>
            </a:pPr>
            <a:r>
              <a:rPr lang="zh-CN" altLang="en-US">
                <a:latin typeface="Arial" panose="020B0604020202020204" pitchFamily="34" charset="0"/>
              </a:rPr>
              <a:t>无引力场中向上加速度</a:t>
            </a:r>
            <a:r>
              <a:rPr lang="zh-CN" altLang="en-US">
                <a:latin typeface="Arial" panose="020B0604020202020204" pitchFamily="34" charset="0"/>
                <a:ea typeface="宋体" panose="02010600030101010101" pitchFamily="2" charset="-122"/>
              </a:rPr>
              <a:t> </a:t>
            </a:r>
            <a:r>
              <a:rPr lang="en-US" altLang="zh-CN">
                <a:latin typeface="Arial" panose="020B0604020202020204" pitchFamily="34" charset="0"/>
                <a:ea typeface="宋体" panose="02010600030101010101" pitchFamily="2" charset="-122"/>
              </a:rPr>
              <a:t>a  =  g = 9.8 m/s</a:t>
            </a:r>
            <a:r>
              <a:rPr lang="en-US" altLang="zh-CN" baseline="30000">
                <a:latin typeface="Arial" panose="020B0604020202020204" pitchFamily="34" charset="0"/>
                <a:ea typeface="宋体" panose="02010600030101010101" pitchFamily="2" charset="-122"/>
              </a:rPr>
              <a:t>2 </a:t>
            </a:r>
          </a:p>
        </p:txBody>
      </p:sp>
      <p:sp>
        <p:nvSpPr>
          <p:cNvPr id="221190" name="Text Box 7"/>
          <p:cNvSpPr txBox="1">
            <a:spLocks noChangeArrowheads="1"/>
          </p:cNvSpPr>
          <p:nvPr/>
        </p:nvSpPr>
        <p:spPr bwMode="auto">
          <a:xfrm>
            <a:off x="250825" y="5157788"/>
            <a:ext cx="8893175" cy="10763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50000"/>
              </a:spcBef>
              <a:buFont typeface="Arial" panose="020B0604020202020204" pitchFamily="34" charset="0"/>
              <a:buNone/>
            </a:pPr>
            <a:r>
              <a:rPr lang="zh-CN" altLang="en-US">
                <a:latin typeface="Arial Black" panose="020B0A04020102020204" pitchFamily="34" charset="0"/>
              </a:rPr>
              <a:t>两个电梯内的实验结果相同：小球下落的加速度都是 </a:t>
            </a:r>
            <a:r>
              <a:rPr lang="en-US" altLang="zh-CN">
                <a:latin typeface="Arial Black" panose="020B0A04020102020204" pitchFamily="34" charset="0"/>
              </a:rPr>
              <a:t>9.8 m/s</a:t>
            </a:r>
            <a:r>
              <a:rPr lang="en-US" altLang="zh-CN" baseline="30000">
                <a:latin typeface="Arial Black" panose="020B0A04020102020204" pitchFamily="34" charset="0"/>
              </a:rPr>
              <a:t>2</a:t>
            </a:r>
            <a:r>
              <a:rPr lang="en-US" altLang="zh-CN">
                <a:latin typeface="Arial Black" panose="020B0A04020102020204" pitchFamily="34" charset="0"/>
              </a:rPr>
              <a:t> </a:t>
            </a:r>
            <a:r>
              <a:rPr lang="zh-CN" altLang="en-US">
                <a:latin typeface="Arial Black" panose="020B0A04020102020204" pitchFamily="34" charset="0"/>
              </a:rPr>
              <a:t>，不能区分</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idx="4294967295"/>
          </p:nvPr>
        </p:nvSpPr>
        <p:spPr/>
        <p:txBody>
          <a:bodyPr/>
          <a:lstStyle/>
          <a:p>
            <a:pPr algn="ctr" eaLnBrk="1" hangingPunct="1"/>
            <a:r>
              <a:rPr lang="zh-CN" altLang="en-US" sz="4000" b="0" dirty="0" smtClean="0"/>
              <a:t>等效原理</a:t>
            </a:r>
            <a:endParaRPr lang="en-US" altLang="zh-CN" sz="4000" b="0" dirty="0" smtClean="0"/>
          </a:p>
        </p:txBody>
      </p:sp>
      <p:sp>
        <p:nvSpPr>
          <p:cNvPr id="223235" name="Rectangle 3"/>
          <p:cNvSpPr>
            <a:spLocks noGrp="1" noChangeArrowheads="1"/>
          </p:cNvSpPr>
          <p:nvPr>
            <p:ph type="body" idx="4294967295"/>
          </p:nvPr>
        </p:nvSpPr>
        <p:spPr>
          <a:xfrm>
            <a:off x="228600" y="1066800"/>
            <a:ext cx="8763000" cy="1858144"/>
          </a:xfrm>
        </p:spPr>
        <p:txBody>
          <a:bodyPr/>
          <a:lstStyle/>
          <a:p>
            <a:pPr marL="0" indent="0" eaLnBrk="1" hangingPunct="1">
              <a:buNone/>
            </a:pPr>
            <a:r>
              <a:rPr lang="zh-CN" altLang="en-US" sz="3600" dirty="0" smtClean="0">
                <a:latin typeface="Arial" panose="020B0604020202020204" pitchFamily="34" charset="0"/>
              </a:rPr>
              <a:t>“在一个封闭的</a:t>
            </a:r>
            <a:r>
              <a:rPr lang="zh-CN" altLang="en-US" sz="3600" dirty="0" smtClean="0">
                <a:solidFill>
                  <a:srgbClr val="00FF00"/>
                </a:solidFill>
                <a:latin typeface="Arial" panose="020B0604020202020204" pitchFamily="34" charset="0"/>
              </a:rPr>
              <a:t>小空间短时间内</a:t>
            </a:r>
            <a:r>
              <a:rPr lang="zh-CN" altLang="en-US" sz="3600" dirty="0" smtClean="0">
                <a:latin typeface="Arial" panose="020B0604020202020204" pitchFamily="34" charset="0"/>
              </a:rPr>
              <a:t>没有实验能区分引力场和等效的匀加速度”，这是</a:t>
            </a:r>
            <a:r>
              <a:rPr lang="zh-CN" altLang="en-US" sz="3600" dirty="0" smtClean="0"/>
              <a:t>广义相对论的基础。</a:t>
            </a:r>
            <a:endParaRPr lang="en-US" altLang="zh-CN" sz="3600"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4130" y="2492896"/>
            <a:ext cx="4425158" cy="414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idx="4294967295"/>
          </p:nvPr>
        </p:nvSpPr>
        <p:spPr>
          <a:xfrm>
            <a:off x="2039204" y="276071"/>
            <a:ext cx="6911975" cy="647700"/>
          </a:xfrm>
        </p:spPr>
        <p:txBody>
          <a:bodyPr/>
          <a:lstStyle/>
          <a:p>
            <a:pPr eaLnBrk="1" hangingPunct="1"/>
            <a:r>
              <a:rPr lang="zh-CN" altLang="en-US" sz="4000" b="0" dirty="0" smtClean="0"/>
              <a:t>自由下落 </a:t>
            </a:r>
            <a:r>
              <a:rPr lang="en-US" altLang="zh-CN" sz="4000" b="0" dirty="0" smtClean="0"/>
              <a:t>= </a:t>
            </a:r>
            <a:r>
              <a:rPr lang="zh-CN" altLang="en-US" sz="4000" b="0" dirty="0" smtClean="0"/>
              <a:t>自由漂浮</a:t>
            </a:r>
          </a:p>
        </p:txBody>
      </p:sp>
      <p:sp>
        <p:nvSpPr>
          <p:cNvPr id="217091" name="Rectangle 3"/>
          <p:cNvSpPr>
            <a:spLocks noGrp="1" noChangeArrowheads="1"/>
          </p:cNvSpPr>
          <p:nvPr>
            <p:ph type="body" idx="4294967295"/>
          </p:nvPr>
        </p:nvSpPr>
        <p:spPr>
          <a:xfrm>
            <a:off x="1241231" y="5827709"/>
            <a:ext cx="6624638" cy="792163"/>
          </a:xfrm>
          <a:noFill/>
        </p:spPr>
        <p:txBody>
          <a:bodyPr/>
          <a:lstStyle/>
          <a:p>
            <a:pPr eaLnBrk="1" hangingPunct="1">
              <a:buFont typeface="Wingdings" panose="05000000000000000000" pitchFamily="2" charset="2"/>
              <a:buNone/>
            </a:pPr>
            <a:r>
              <a:rPr lang="zh-CN" altLang="en-US" dirty="0" smtClean="0"/>
              <a:t>失重：没有实验能区分这两种情况</a:t>
            </a:r>
          </a:p>
        </p:txBody>
      </p:sp>
      <p:pic>
        <p:nvPicPr>
          <p:cNvPr id="217092" name="Picture 4" descr="equ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1" y="1204296"/>
            <a:ext cx="5561601" cy="436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3" name="AutoShape 6"/>
          <p:cNvSpPr>
            <a:spLocks noChangeArrowheads="1"/>
          </p:cNvSpPr>
          <p:nvPr/>
        </p:nvSpPr>
        <p:spPr bwMode="auto">
          <a:xfrm>
            <a:off x="1259632" y="3645024"/>
            <a:ext cx="252983" cy="432048"/>
          </a:xfrm>
          <a:prstGeom prst="downArrow">
            <a:avLst>
              <a:gd name="adj1" fmla="val 50000"/>
              <a:gd name="adj2" fmla="val 113816"/>
            </a:avLst>
          </a:prstGeom>
          <a:solidFill>
            <a:srgbClr val="FF0000"/>
          </a:solidFill>
          <a:ln w="12700">
            <a:solidFill>
              <a:schemeClr val="tx1"/>
            </a:solidFill>
            <a:miter lim="800000"/>
            <a:headEnd/>
            <a:tailEnd/>
          </a:ln>
        </p:spPr>
        <p:txBody>
          <a:bodyPr vert="eaVert" wrap="none" anchor="ct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0"/>
              </a:spcBef>
              <a:buFont typeface="Arial" panose="020B0604020202020204" pitchFamily="34" charset="0"/>
              <a:buNone/>
            </a:pPr>
            <a:endParaRPr lang="zh-CN" altLang="en-US" sz="2400">
              <a:solidFill>
                <a:schemeClr val="tx1"/>
              </a:solidFill>
              <a:latin typeface="Arial" panose="020B0604020202020204" pitchFamily="34" charset="0"/>
              <a:ea typeface="华文行楷" panose="02010800040101010101" pitchFamily="2" charset="-122"/>
            </a:endParaRPr>
          </a:p>
        </p:txBody>
      </p:sp>
      <p:pic>
        <p:nvPicPr>
          <p:cNvPr id="6" name="Picture 6"/>
          <p:cNvPicPr>
            <a:picLocks noChangeAspect="1" noChangeArrowheads="1"/>
          </p:cNvPicPr>
          <p:nvPr/>
        </p:nvPicPr>
        <p:blipFill>
          <a:blip r:embed="rId4"/>
          <a:srcRect/>
          <a:stretch>
            <a:fillRect/>
          </a:stretch>
        </p:blipFill>
        <p:spPr bwMode="auto">
          <a:xfrm>
            <a:off x="3480748" y="1984669"/>
            <a:ext cx="5483642" cy="357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bwMode="auto">
      <p:bgPr>
        <a:solidFill>
          <a:schemeClr val="tx1"/>
        </a:solidFill>
        <a:effectLst/>
      </p:bgPr>
    </p:bg>
    <p:spTree>
      <p:nvGrpSpPr>
        <p:cNvPr id="1" name=""/>
        <p:cNvGrpSpPr/>
        <p:nvPr/>
      </p:nvGrpSpPr>
      <p:grpSpPr>
        <a:xfrm>
          <a:off x="0" y="0"/>
          <a:ext cx="0" cy="0"/>
          <a:chOff x="0" y="0"/>
          <a:chExt cx="0" cy="0"/>
        </a:xfrm>
      </p:grpSpPr>
      <p:sp>
        <p:nvSpPr>
          <p:cNvPr id="225282" name="Rectangle 2"/>
          <p:cNvSpPr>
            <a:spLocks noGrp="1" noChangeArrowheads="1"/>
          </p:cNvSpPr>
          <p:nvPr>
            <p:ph type="title" idx="4294967295"/>
          </p:nvPr>
        </p:nvSpPr>
        <p:spPr/>
        <p:txBody>
          <a:bodyPr/>
          <a:lstStyle/>
          <a:p>
            <a:pPr algn="ctr" eaLnBrk="1" hangingPunct="1"/>
            <a:r>
              <a:rPr lang="zh-CN" altLang="en-US" sz="4400" b="0" dirty="0" smtClean="0"/>
              <a:t>光线弯曲</a:t>
            </a:r>
            <a:endParaRPr lang="en-US" altLang="zh-CN" sz="4400" b="0" dirty="0" smtClean="0"/>
          </a:p>
        </p:txBody>
      </p:sp>
      <p:sp>
        <p:nvSpPr>
          <p:cNvPr id="225283" name="Rectangle 3"/>
          <p:cNvSpPr>
            <a:spLocks noGrp="1" noChangeArrowheads="1"/>
          </p:cNvSpPr>
          <p:nvPr>
            <p:ph type="body" idx="4294967295"/>
          </p:nvPr>
        </p:nvSpPr>
        <p:spPr>
          <a:xfrm>
            <a:off x="1868859" y="5661248"/>
            <a:ext cx="7062787" cy="611188"/>
          </a:xfrm>
          <a:ln w="28575">
            <a:solidFill>
              <a:srgbClr val="00FF00"/>
            </a:solidFill>
            <a:miter lim="800000"/>
            <a:headEnd/>
            <a:tailEnd/>
          </a:ln>
        </p:spPr>
        <p:txBody>
          <a:bodyPr/>
          <a:lstStyle/>
          <a:p>
            <a:pPr eaLnBrk="1" hangingPunct="1">
              <a:buFont typeface="Wingdings" panose="05000000000000000000" pitchFamily="2" charset="2"/>
              <a:buNone/>
            </a:pPr>
            <a:r>
              <a:rPr lang="zh-CN" altLang="en-US" smtClean="0">
                <a:latin typeface="Arial Narrow" panose="020B0606020202030204" pitchFamily="34" charset="0"/>
              </a:rPr>
              <a:t>等效原理 </a:t>
            </a:r>
            <a:r>
              <a:rPr lang="zh-CN" altLang="en-US" smtClean="0">
                <a:latin typeface="Arial Narrow" panose="020B0606020202030204" pitchFamily="34" charset="0"/>
                <a:sym typeface="Wingdings" panose="05000000000000000000" pitchFamily="2" charset="2"/>
              </a:rPr>
              <a:t> </a:t>
            </a:r>
            <a:r>
              <a:rPr lang="zh-CN" altLang="en-US" smtClean="0">
                <a:latin typeface="Arial Narrow" panose="020B0606020202030204" pitchFamily="34" charset="0"/>
              </a:rPr>
              <a:t>光线在强引力场中要弯曲</a:t>
            </a:r>
          </a:p>
        </p:txBody>
      </p:sp>
      <p:pic>
        <p:nvPicPr>
          <p:cNvPr id="225284" name="Picture 4" descr="lightpa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117" y="1178018"/>
            <a:ext cx="6084888" cy="41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5" name="Text Box 5"/>
          <p:cNvSpPr txBox="1">
            <a:spLocks noChangeArrowheads="1"/>
          </p:cNvSpPr>
          <p:nvPr/>
        </p:nvSpPr>
        <p:spPr bwMode="auto">
          <a:xfrm>
            <a:off x="6660232" y="1976401"/>
            <a:ext cx="2271414" cy="2554545"/>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50000"/>
              </a:spcBef>
              <a:buFont typeface="Arial" panose="020B0604020202020204" pitchFamily="34" charset="0"/>
              <a:buNone/>
            </a:pPr>
            <a:r>
              <a:rPr lang="zh-CN" altLang="en-US" dirty="0">
                <a:latin typeface="Arial" panose="020B0604020202020204" pitchFamily="34" charset="0"/>
              </a:rPr>
              <a:t>三种情况下，电梯外的观测者均看到光沿水平方向</a:t>
            </a:r>
            <a:r>
              <a:rPr lang="zh-CN" altLang="en-US" dirty="0" smtClean="0">
                <a:latin typeface="Arial" panose="020B0604020202020204" pitchFamily="34" charset="0"/>
              </a:rPr>
              <a:t>运动</a:t>
            </a:r>
            <a:endParaRPr lang="zh-CN" altLang="en-US" dirty="0">
              <a:latin typeface="Arial" panose="020B0604020202020204" pitchFamily="34" charset="0"/>
            </a:endParaRPr>
          </a:p>
        </p:txBody>
      </p:sp>
      <p:sp>
        <p:nvSpPr>
          <p:cNvPr id="225286" name="Line 6"/>
          <p:cNvSpPr>
            <a:spLocks noChangeShapeType="1"/>
          </p:cNvSpPr>
          <p:nvPr/>
        </p:nvSpPr>
        <p:spPr bwMode="auto">
          <a:xfrm flipV="1">
            <a:off x="5004048" y="2924944"/>
            <a:ext cx="1008112" cy="273630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p:txBody>
          <a:bodyPr/>
          <a:lstStyle/>
          <a:p>
            <a:pPr algn="ctr" eaLnBrk="1" hangingPunct="1"/>
            <a:r>
              <a:rPr lang="zh-CN" altLang="en-US" sz="4000" b="0" dirty="0" smtClean="0"/>
              <a:t>引力是时空的弯曲</a:t>
            </a:r>
          </a:p>
        </p:txBody>
      </p:sp>
      <p:sp>
        <p:nvSpPr>
          <p:cNvPr id="227331" name="Rectangle 3"/>
          <p:cNvSpPr>
            <a:spLocks noGrp="1" noChangeArrowheads="1"/>
          </p:cNvSpPr>
          <p:nvPr>
            <p:ph type="body" idx="4294967295"/>
          </p:nvPr>
        </p:nvSpPr>
        <p:spPr>
          <a:xfrm>
            <a:off x="214313" y="1340767"/>
            <a:ext cx="8678862" cy="4917157"/>
          </a:xfrm>
        </p:spPr>
        <p:txBody>
          <a:bodyPr/>
          <a:lstStyle/>
          <a:p>
            <a:pPr eaLnBrk="1" hangingPunct="1"/>
            <a:r>
              <a:rPr lang="zh-CN" altLang="en-US" dirty="0" smtClean="0"/>
              <a:t>因为光走“自然路径（测地线）”，所以光线弯曲表明时空是弯曲的</a:t>
            </a:r>
          </a:p>
          <a:p>
            <a:pPr eaLnBrk="1" hangingPunct="1"/>
            <a:r>
              <a:rPr lang="zh-CN" altLang="en-US" dirty="0" smtClean="0"/>
              <a:t>加速度导致</a:t>
            </a:r>
            <a:r>
              <a:rPr lang="zh-CN" altLang="en-US" dirty="0" smtClean="0">
                <a:sym typeface="Wingdings" panose="05000000000000000000" pitchFamily="2" charset="2"/>
              </a:rPr>
              <a:t>光线弯曲 </a:t>
            </a:r>
            <a:r>
              <a:rPr lang="en-US" altLang="zh-CN" dirty="0" smtClean="0">
                <a:sym typeface="Wingdings" panose="05000000000000000000" pitchFamily="2" charset="2"/>
              </a:rPr>
              <a:t> </a:t>
            </a:r>
            <a:r>
              <a:rPr lang="zh-CN" altLang="en-US" dirty="0" smtClean="0"/>
              <a:t>加速度导致</a:t>
            </a:r>
            <a:r>
              <a:rPr lang="zh-CN" altLang="en-US" dirty="0" smtClean="0">
                <a:sym typeface="Wingdings" panose="05000000000000000000" pitchFamily="2" charset="2"/>
              </a:rPr>
              <a:t>时空</a:t>
            </a:r>
            <a:r>
              <a:rPr lang="zh-CN" altLang="en-US" dirty="0" smtClean="0"/>
              <a:t>弯曲</a:t>
            </a:r>
          </a:p>
          <a:p>
            <a:pPr eaLnBrk="1" hangingPunct="1"/>
            <a:r>
              <a:rPr lang="zh-CN" altLang="en-US" dirty="0" smtClean="0"/>
              <a:t>等效原理： 加速度  </a:t>
            </a:r>
            <a:r>
              <a:rPr lang="en-US" altLang="zh-CN" dirty="0" smtClean="0"/>
              <a:t>=== </a:t>
            </a:r>
            <a:r>
              <a:rPr lang="zh-CN" altLang="en-US" dirty="0" smtClean="0">
                <a:sym typeface="Wingdings" panose="05000000000000000000" pitchFamily="2" charset="2"/>
              </a:rPr>
              <a:t>引力</a:t>
            </a:r>
            <a:endParaRPr lang="zh-CN" altLang="en-US" dirty="0" smtClean="0"/>
          </a:p>
          <a:p>
            <a:pPr eaLnBrk="1" hangingPunct="1"/>
            <a:endParaRPr lang="zh-CN" altLang="en-US" dirty="0" smtClean="0"/>
          </a:p>
          <a:p>
            <a:pPr eaLnBrk="1" hangingPunct="1"/>
            <a:r>
              <a:rPr lang="zh-CN" altLang="en-US" dirty="0" smtClean="0">
                <a:solidFill>
                  <a:srgbClr val="FFFF00"/>
                </a:solidFill>
              </a:rPr>
              <a:t>爱因斯坦假设：所谓的引力其实就是时空弯曲的结果！</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395536" y="548680"/>
            <a:ext cx="8534400" cy="685800"/>
          </a:xfrm>
        </p:spPr>
        <p:txBody>
          <a:bodyPr/>
          <a:lstStyle/>
          <a:p>
            <a:pPr algn="ctr"/>
            <a:r>
              <a:rPr lang="zh-CN" altLang="en-US" sz="4400" b="0" dirty="0" smtClean="0"/>
              <a:t>质量扭曲其附近的时空结构</a:t>
            </a:r>
          </a:p>
        </p:txBody>
      </p:sp>
      <p:pic>
        <p:nvPicPr>
          <p:cNvPr id="253957" name="Picture 5"/>
          <p:cNvPicPr>
            <a:picLocks noGrp="1" noChangeAspect="1" noChangeArrowheads="1"/>
          </p:cNvPicPr>
          <p:nvPr>
            <p:ph type="body" idx="1"/>
          </p:nvPr>
        </p:nvPicPr>
        <p:blipFill>
          <a:blip r:embed="rId3"/>
          <a:srcRect/>
          <a:stretch>
            <a:fillRect/>
          </a:stretch>
        </p:blipFill>
        <p:spPr>
          <a:xfrm>
            <a:off x="107504" y="1916832"/>
            <a:ext cx="8956599" cy="403244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2" name="文本框 1"/>
          <p:cNvSpPr txBox="1"/>
          <p:nvPr/>
        </p:nvSpPr>
        <p:spPr>
          <a:xfrm>
            <a:off x="2267744" y="2060848"/>
            <a:ext cx="2088232" cy="584775"/>
          </a:xfrm>
          <a:prstGeom prst="rect">
            <a:avLst/>
          </a:prstGeom>
          <a:noFill/>
        </p:spPr>
        <p:txBody>
          <a:bodyPr wrap="square" rtlCol="0">
            <a:spAutoFit/>
          </a:bodyPr>
          <a:lstStyle/>
          <a:p>
            <a:r>
              <a:rPr lang="zh-CN" altLang="en-US" sz="3200" dirty="0" smtClean="0">
                <a:solidFill>
                  <a:srgbClr val="FF0000"/>
                </a:solidFill>
                <a:latin typeface="黑体" panose="02010609060101010101" pitchFamily="49" charset="-122"/>
                <a:ea typeface="黑体" panose="02010609060101010101" pitchFamily="49" charset="-122"/>
              </a:rPr>
              <a:t>二维弯曲</a:t>
            </a:r>
            <a:endParaRPr lang="zh-CN" altLang="en-US" sz="32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lstStyle/>
          <a:p>
            <a:pPr algn="ctr" eaLnBrk="1" hangingPunct="1"/>
            <a:r>
              <a:rPr lang="zh-CN" altLang="en-US" sz="4000" b="0" dirty="0" smtClean="0">
                <a:latin typeface="黑体" panose="02010609060101010101" pitchFamily="49" charset="-122"/>
              </a:rPr>
              <a:t>仰望星空的古希腊哲学家们</a:t>
            </a:r>
          </a:p>
        </p:txBody>
      </p:sp>
      <p:sp>
        <p:nvSpPr>
          <p:cNvPr id="34819" name="Rectangle 3"/>
          <p:cNvSpPr>
            <a:spLocks noGrp="1" noChangeArrowheads="1"/>
          </p:cNvSpPr>
          <p:nvPr>
            <p:ph type="body" idx="4294967295"/>
          </p:nvPr>
        </p:nvSpPr>
        <p:spPr>
          <a:xfrm>
            <a:off x="381000" y="1076325"/>
            <a:ext cx="8546281" cy="1530350"/>
          </a:xfrm>
        </p:spPr>
        <p:txBody>
          <a:bodyPr/>
          <a:lstStyle/>
          <a:p>
            <a:pPr marL="0" indent="0" eaLnBrk="1" hangingPunct="1">
              <a:buNone/>
            </a:pPr>
            <a:r>
              <a:rPr lang="zh-CN" altLang="en-US" dirty="0" smtClean="0">
                <a:latin typeface="Verdana" panose="020B0604030504040204" pitchFamily="34" charset="0"/>
              </a:rPr>
              <a:t>古希腊学者首先采用观测（例如东升西落）和模型（地心说）相结合的（科学）研究方法来解释并预言宇宙的运动规律</a:t>
            </a:r>
          </a:p>
        </p:txBody>
      </p:sp>
      <p:pic>
        <p:nvPicPr>
          <p:cNvPr id="34820" name="Picture 4" descr="pythagor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852738"/>
            <a:ext cx="18669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4" descr="aristo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708275"/>
            <a:ext cx="2168525"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4" descr="ptolemy-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3962" y="2695575"/>
            <a:ext cx="21526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extBox 6"/>
          <p:cNvSpPr txBox="1">
            <a:spLocks noChangeArrowheads="1"/>
          </p:cNvSpPr>
          <p:nvPr/>
        </p:nvSpPr>
        <p:spPr bwMode="auto">
          <a:xfrm>
            <a:off x="611188" y="5445125"/>
            <a:ext cx="2447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0"/>
              </a:spcBef>
              <a:buFont typeface="Arial" panose="020B0604020202020204" pitchFamily="34" charset="0"/>
              <a:buNone/>
            </a:pPr>
            <a:r>
              <a:rPr lang="zh-CN" altLang="en-US" b="1">
                <a:solidFill>
                  <a:srgbClr val="FFFF00"/>
                </a:solidFill>
                <a:latin typeface="Arial" panose="020B0604020202020204" pitchFamily="34" charset="0"/>
              </a:rPr>
              <a:t>毕达哥拉斯</a:t>
            </a:r>
          </a:p>
        </p:txBody>
      </p:sp>
      <p:sp>
        <p:nvSpPr>
          <p:cNvPr id="34824" name="TextBox 7"/>
          <p:cNvSpPr txBox="1">
            <a:spLocks noChangeArrowheads="1"/>
          </p:cNvSpPr>
          <p:nvPr/>
        </p:nvSpPr>
        <p:spPr bwMode="auto">
          <a:xfrm>
            <a:off x="3492500" y="5445125"/>
            <a:ext cx="25923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0"/>
              </a:spcBef>
              <a:buFont typeface="Arial" panose="020B0604020202020204" pitchFamily="34" charset="0"/>
              <a:buNone/>
            </a:pPr>
            <a:r>
              <a:rPr lang="zh-CN" altLang="en-US" b="1">
                <a:solidFill>
                  <a:srgbClr val="FFFF00"/>
                </a:solidFill>
                <a:latin typeface="Verdana" panose="020B0604030504040204" pitchFamily="34" charset="0"/>
              </a:rPr>
              <a:t>亚里斯多德</a:t>
            </a:r>
            <a:endParaRPr lang="zh-CN" altLang="en-US" b="1">
              <a:solidFill>
                <a:srgbClr val="FFFF00"/>
              </a:solidFill>
              <a:latin typeface="Arial" panose="020B0604020202020204" pitchFamily="34" charset="0"/>
            </a:endParaRPr>
          </a:p>
        </p:txBody>
      </p:sp>
      <p:sp>
        <p:nvSpPr>
          <p:cNvPr id="34825" name="TextBox 8"/>
          <p:cNvSpPr txBox="1">
            <a:spLocks noChangeArrowheads="1"/>
          </p:cNvSpPr>
          <p:nvPr/>
        </p:nvSpPr>
        <p:spPr bwMode="auto">
          <a:xfrm>
            <a:off x="6588125" y="5445125"/>
            <a:ext cx="1584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0"/>
              </a:spcBef>
              <a:buFont typeface="Arial" panose="020B0604020202020204" pitchFamily="34" charset="0"/>
              <a:buNone/>
            </a:pPr>
            <a:r>
              <a:rPr lang="zh-CN" altLang="en-US" sz="3600" b="1">
                <a:solidFill>
                  <a:srgbClr val="FFFF00"/>
                </a:solidFill>
                <a:latin typeface="Verdana" panose="020B0604030504040204" pitchFamily="34" charset="0"/>
              </a:rPr>
              <a:t>托勒密</a:t>
            </a:r>
            <a:endParaRPr lang="zh-CN" altLang="en-US" sz="3600" b="1">
              <a:solidFill>
                <a:srgbClr val="FFFF00"/>
              </a:solidFill>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algn="ctr"/>
            <a:r>
              <a:rPr lang="zh-CN" altLang="en-US" sz="4400" b="0" dirty="0" smtClean="0"/>
              <a:t>质量越大，时空弯曲越显著</a:t>
            </a:r>
          </a:p>
        </p:txBody>
      </p:sp>
      <p:pic>
        <p:nvPicPr>
          <p:cNvPr id="231427" name="Picture 4" descr="grwarp"/>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468563" y="1066800"/>
            <a:ext cx="4281487" cy="5257800"/>
          </a:xfrm>
          <a:noFill/>
        </p:spPr>
      </p:pic>
      <p:sp>
        <p:nvSpPr>
          <p:cNvPr id="2" name="流程图: 接点 1"/>
          <p:cNvSpPr/>
          <p:nvPr/>
        </p:nvSpPr>
        <p:spPr bwMode="auto">
          <a:xfrm>
            <a:off x="3707904" y="3933056"/>
            <a:ext cx="241176" cy="241176"/>
          </a:xfrm>
          <a:prstGeom prst="flowChartConnector">
            <a:avLst/>
          </a:prstGeom>
          <a:solidFill>
            <a:srgbClr val="FF0000"/>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charset="0"/>
              <a:buNone/>
              <a:tabLst/>
            </a:pPr>
            <a:endParaRPr kumimoji="0" lang="zh-CN" altLang="en-US" sz="2400" b="0" i="0" u="none" strike="noStrike" cap="none" normalizeH="0" baseline="0">
              <a:ln>
                <a:noFill/>
              </a:ln>
              <a:solidFill>
                <a:schemeClr val="tx1"/>
              </a:solidFill>
              <a:effectLst/>
              <a:latin typeface="Arial" charset="0"/>
              <a:ea typeface="华文行楷" charset="-122"/>
            </a:endParaRPr>
          </a:p>
        </p:txBody>
      </p:sp>
      <p:sp>
        <p:nvSpPr>
          <p:cNvPr id="3" name="流程图: 接点 2"/>
          <p:cNvSpPr/>
          <p:nvPr/>
        </p:nvSpPr>
        <p:spPr bwMode="auto">
          <a:xfrm>
            <a:off x="5508104" y="5157192"/>
            <a:ext cx="241176" cy="241176"/>
          </a:xfrm>
          <a:prstGeom prst="flowChartConnector">
            <a:avLst/>
          </a:prstGeom>
          <a:solidFill>
            <a:srgbClr val="FF0000"/>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charset="0"/>
              <a:buNone/>
              <a:tabLst/>
            </a:pPr>
            <a:endParaRPr kumimoji="0" lang="zh-CN" altLang="en-US" sz="2400" b="0" i="0" u="none" strike="noStrike" cap="none" normalizeH="0" baseline="0">
              <a:ln>
                <a:noFill/>
              </a:ln>
              <a:solidFill>
                <a:schemeClr val="tx1"/>
              </a:solidFill>
              <a:effectLst/>
              <a:latin typeface="Arial" charset="0"/>
              <a:ea typeface="华文行楷" charset="-122"/>
            </a:endParaRPr>
          </a:p>
        </p:txBody>
      </p:sp>
      <p:sp>
        <p:nvSpPr>
          <p:cNvPr id="4" name="文本框 3"/>
          <p:cNvSpPr txBox="1"/>
          <p:nvPr/>
        </p:nvSpPr>
        <p:spPr>
          <a:xfrm>
            <a:off x="2983795" y="3822811"/>
            <a:ext cx="936104" cy="461665"/>
          </a:xfrm>
          <a:prstGeom prst="rect">
            <a:avLst/>
          </a:prstGeom>
          <a:noFill/>
        </p:spPr>
        <p:txBody>
          <a:bodyPr wrap="square" rtlCol="0">
            <a:spAutoFit/>
          </a:bodyPr>
          <a:lstStyle/>
          <a:p>
            <a:r>
              <a:rPr lang="zh-CN" altLang="en-US" dirty="0" smtClean="0"/>
              <a:t>光子</a:t>
            </a:r>
            <a:endParaRPr lang="zh-CN" altLang="en-US" dirty="0"/>
          </a:p>
        </p:txBody>
      </p:sp>
      <p:cxnSp>
        <p:nvCxnSpPr>
          <p:cNvPr id="6" name="直接箭头连接符 5"/>
          <p:cNvCxnSpPr>
            <a:endCxn id="3" idx="1"/>
          </p:cNvCxnSpPr>
          <p:nvPr/>
        </p:nvCxnSpPr>
        <p:spPr bwMode="auto">
          <a:xfrm>
            <a:off x="3995936" y="3822811"/>
            <a:ext cx="1547487" cy="1369700"/>
          </a:xfrm>
          <a:prstGeom prst="straightConnector1">
            <a:avLst/>
          </a:prstGeom>
          <a:solidFill>
            <a:schemeClr val="accent1"/>
          </a:solidFill>
          <a:ln w="57150" cap="flat" cmpd="sng" algn="ctr">
            <a:solidFill>
              <a:srgbClr val="0000FF"/>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流程图: 接点 6"/>
          <p:cNvSpPr/>
          <p:nvPr/>
        </p:nvSpPr>
        <p:spPr bwMode="auto">
          <a:xfrm>
            <a:off x="5905560" y="4720968"/>
            <a:ext cx="241176" cy="241176"/>
          </a:xfrm>
          <a:prstGeom prst="flowChartConnector">
            <a:avLst/>
          </a:prstGeom>
          <a:solidFill>
            <a:srgbClr val="FF0000"/>
          </a:solidFill>
          <a:ln w="1270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charset="0"/>
              <a:buNone/>
              <a:tabLst/>
            </a:pPr>
            <a:endParaRPr kumimoji="0" lang="zh-CN" altLang="en-US" sz="2400" b="0" i="0" u="none" strike="noStrike" cap="none" normalizeH="0" baseline="0">
              <a:ln>
                <a:noFill/>
              </a:ln>
              <a:solidFill>
                <a:schemeClr val="tx1"/>
              </a:solidFill>
              <a:effectLst/>
              <a:latin typeface="Arial" charset="0"/>
              <a:ea typeface="华文行楷"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pPr algn="ctr"/>
            <a:r>
              <a:rPr lang="en-US" altLang="zh-CN" sz="4400" b="0" dirty="0" smtClean="0"/>
              <a:t>GR</a:t>
            </a:r>
            <a:r>
              <a:rPr lang="zh-CN" altLang="en-US" sz="4400" b="0" dirty="0" smtClean="0"/>
              <a:t>观测证据：非欧几何</a:t>
            </a:r>
          </a:p>
        </p:txBody>
      </p:sp>
      <p:sp>
        <p:nvSpPr>
          <p:cNvPr id="232451" name="Rectangle 3"/>
          <p:cNvSpPr>
            <a:spLocks noGrp="1" noChangeArrowheads="1"/>
          </p:cNvSpPr>
          <p:nvPr>
            <p:ph type="body" idx="1"/>
          </p:nvPr>
        </p:nvSpPr>
        <p:spPr>
          <a:xfrm>
            <a:off x="228600" y="1268760"/>
            <a:ext cx="8763000" cy="5055840"/>
          </a:xfrm>
        </p:spPr>
        <p:txBody>
          <a:bodyPr/>
          <a:lstStyle/>
          <a:p>
            <a:r>
              <a:rPr lang="zh-CN" altLang="en-US" dirty="0" smtClean="0"/>
              <a:t>地球绕太阳公转轨道的周长 </a:t>
            </a:r>
            <a:r>
              <a:rPr lang="en-US" altLang="zh-CN" dirty="0" smtClean="0"/>
              <a:t>&lt; 2</a:t>
            </a:r>
            <a:r>
              <a:rPr lang="el-GR" altLang="zh-CN" dirty="0" smtClean="0"/>
              <a:t>π</a:t>
            </a:r>
            <a:r>
              <a:rPr lang="en-US" altLang="zh-CN" dirty="0" smtClean="0"/>
              <a:t>* </a:t>
            </a:r>
            <a:r>
              <a:rPr lang="zh-CN" altLang="en-US" dirty="0" smtClean="0"/>
              <a:t>地球到太阳中心的距离 （</a:t>
            </a:r>
            <a:r>
              <a:rPr lang="en-US" altLang="zh-CN" dirty="0" smtClean="0"/>
              <a:t>10</a:t>
            </a:r>
            <a:r>
              <a:rPr lang="zh-CN" altLang="en-US" dirty="0" smtClean="0"/>
              <a:t>千米）</a:t>
            </a:r>
            <a:endParaRPr lang="en-US" altLang="zh-CN" dirty="0" smtClean="0"/>
          </a:p>
        </p:txBody>
      </p:sp>
      <p:pic>
        <p:nvPicPr>
          <p:cNvPr id="259077" name="Picture 5"/>
          <p:cNvPicPr>
            <a:picLocks noChangeAspect="1" noChangeArrowheads="1"/>
          </p:cNvPicPr>
          <p:nvPr/>
        </p:nvPicPr>
        <p:blipFill>
          <a:blip r:embed="rId3"/>
          <a:srcRect/>
          <a:stretch>
            <a:fillRect/>
          </a:stretch>
        </p:blipFill>
        <p:spPr bwMode="auto">
          <a:xfrm>
            <a:off x="81343" y="2492896"/>
            <a:ext cx="8910257"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algn="ctr"/>
            <a:r>
              <a:rPr lang="en-US" altLang="zh-CN" sz="4400" b="0" dirty="0" smtClean="0"/>
              <a:t>GR</a:t>
            </a:r>
            <a:r>
              <a:rPr lang="zh-CN" altLang="en-US" sz="4400" b="0" dirty="0" smtClean="0"/>
              <a:t>观测证据：水星轨道进动</a:t>
            </a:r>
          </a:p>
        </p:txBody>
      </p:sp>
      <p:sp>
        <p:nvSpPr>
          <p:cNvPr id="234499" name="Rectangle 3"/>
          <p:cNvSpPr>
            <a:spLocks noGrp="1" noChangeArrowheads="1"/>
          </p:cNvSpPr>
          <p:nvPr>
            <p:ph type="body" idx="1"/>
          </p:nvPr>
        </p:nvSpPr>
        <p:spPr/>
        <p:txBody>
          <a:bodyPr/>
          <a:lstStyle/>
          <a:p>
            <a:endParaRPr lang="zh-CN" altLang="en-US" smtClean="0"/>
          </a:p>
        </p:txBody>
      </p:sp>
      <p:pic>
        <p:nvPicPr>
          <p:cNvPr id="261124" name="Picture 4"/>
          <p:cNvPicPr>
            <a:picLocks noChangeAspect="1" noChangeArrowheads="1"/>
          </p:cNvPicPr>
          <p:nvPr/>
        </p:nvPicPr>
        <p:blipFill>
          <a:blip r:embed="rId3"/>
          <a:srcRect/>
          <a:stretch>
            <a:fillRect/>
          </a:stretch>
        </p:blipFill>
        <p:spPr bwMode="auto">
          <a:xfrm>
            <a:off x="1763688" y="1772816"/>
            <a:ext cx="5784930" cy="4139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altLang="zh-CN" sz="3600" b="0" dirty="0" smtClean="0"/>
              <a:t>GR</a:t>
            </a:r>
            <a:r>
              <a:rPr lang="zh-CN" altLang="en-US" sz="3600" b="0" dirty="0" smtClean="0"/>
              <a:t>观测证据</a:t>
            </a:r>
            <a:r>
              <a:rPr lang="en-US" altLang="zh-CN" sz="3600" b="0" dirty="0" smtClean="0"/>
              <a:t>: </a:t>
            </a:r>
            <a:r>
              <a:rPr lang="zh-CN" altLang="en-US" sz="3600" b="0" dirty="0" smtClean="0"/>
              <a:t>引力透镜</a:t>
            </a:r>
            <a:endParaRPr lang="en-US" altLang="zh-CN" sz="3600" b="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89231"/>
            <a:ext cx="3744416" cy="2557162"/>
          </a:xfrm>
          <a:prstGeom prst="rect">
            <a:avLst/>
          </a:prstGeom>
        </p:spPr>
      </p:pic>
      <p:pic>
        <p:nvPicPr>
          <p:cNvPr id="263172" name="Picture 4"/>
          <p:cNvPicPr>
            <a:picLocks noGrp="1" noChangeAspect="1" noChangeArrowheads="1"/>
          </p:cNvPicPr>
          <p:nvPr>
            <p:ph type="body" idx="1"/>
          </p:nvPr>
        </p:nvPicPr>
        <p:blipFill>
          <a:blip r:embed="rId4"/>
          <a:srcRect/>
          <a:stretch>
            <a:fillRect/>
          </a:stretch>
        </p:blipFill>
        <p:spPr>
          <a:xfrm>
            <a:off x="1835696" y="2060848"/>
            <a:ext cx="7205365" cy="467440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idx="4294967295"/>
          </p:nvPr>
        </p:nvSpPr>
        <p:spPr/>
        <p:txBody>
          <a:bodyPr/>
          <a:lstStyle/>
          <a:p>
            <a:pPr algn="ctr"/>
            <a:r>
              <a:rPr lang="en-US" altLang="zh-CN" sz="4400" b="0" dirty="0" smtClean="0"/>
              <a:t>GR</a:t>
            </a:r>
            <a:r>
              <a:rPr lang="zh-CN" altLang="en-US" sz="4400" b="0" dirty="0" smtClean="0"/>
              <a:t>观测证据：时钟不再同步</a:t>
            </a:r>
          </a:p>
        </p:txBody>
      </p:sp>
      <p:sp>
        <p:nvSpPr>
          <p:cNvPr id="242691" name="Rectangle 3"/>
          <p:cNvSpPr>
            <a:spLocks noGrp="1" noChangeArrowheads="1"/>
          </p:cNvSpPr>
          <p:nvPr>
            <p:ph type="body" idx="4294967295"/>
          </p:nvPr>
        </p:nvSpPr>
        <p:spPr>
          <a:xfrm>
            <a:off x="228600" y="1340768"/>
            <a:ext cx="8763000" cy="4983832"/>
          </a:xfrm>
        </p:spPr>
        <p:txBody>
          <a:bodyPr/>
          <a:lstStyle/>
          <a:p>
            <a:r>
              <a:rPr lang="zh-CN" altLang="en-US" dirty="0" smtClean="0"/>
              <a:t>靠近大质量天体的时钟变慢</a:t>
            </a:r>
          </a:p>
          <a:p>
            <a:endParaRPr lang="zh-CN" altLang="en-US" dirty="0" smtClean="0"/>
          </a:p>
          <a:p>
            <a:r>
              <a:rPr lang="en-US" altLang="zh-CN" dirty="0" smtClean="0"/>
              <a:t>1960</a:t>
            </a:r>
            <a:r>
              <a:rPr lang="zh-CN" altLang="en-US" dirty="0" smtClean="0"/>
              <a:t>年：</a:t>
            </a:r>
            <a:r>
              <a:rPr lang="en-US" altLang="zh-CN" dirty="0" smtClean="0"/>
              <a:t>5</a:t>
            </a:r>
            <a:r>
              <a:rPr lang="zh-CN" altLang="en-US" dirty="0" smtClean="0"/>
              <a:t>楼的时钟比地下室的时钟稍快</a:t>
            </a:r>
          </a:p>
          <a:p>
            <a:endParaRPr lang="zh-CN" altLang="en-US" dirty="0" smtClean="0"/>
          </a:p>
          <a:p>
            <a:r>
              <a:rPr lang="en-US" altLang="zh-CN" dirty="0" smtClean="0"/>
              <a:t>2010</a:t>
            </a:r>
            <a:r>
              <a:rPr lang="zh-CN" altLang="en-US" dirty="0" smtClean="0"/>
              <a:t>年：最先进的原子钟，一只置于地面，另一只放在</a:t>
            </a:r>
            <a:r>
              <a:rPr lang="zh-CN" altLang="en-US" dirty="0" smtClean="0">
                <a:latin typeface="Arial" panose="020B0604020202020204" pitchFamily="34" charset="0"/>
              </a:rPr>
              <a:t>“</a:t>
            </a:r>
            <a:r>
              <a:rPr lang="zh-CN" altLang="en-US" dirty="0" smtClean="0"/>
              <a:t>海拔</a:t>
            </a:r>
            <a:r>
              <a:rPr lang="zh-CN" altLang="en-US" dirty="0" smtClean="0">
                <a:latin typeface="Arial" panose="020B0604020202020204" pitchFamily="34" charset="0"/>
              </a:rPr>
              <a:t>”</a:t>
            </a:r>
            <a:r>
              <a:rPr lang="en-US" altLang="zh-CN" dirty="0" smtClean="0"/>
              <a:t>33</a:t>
            </a:r>
            <a:r>
              <a:rPr lang="zh-CN" altLang="en-US" dirty="0" smtClean="0"/>
              <a:t>厘米处（引力比地面引力小了两千万分之一）。测量结果表明，高处的原子钟比地面上的每世纪快一千亿分之一秒。</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algn="ctr"/>
            <a:r>
              <a:rPr lang="en-US" altLang="zh-CN" sz="4400" b="0" dirty="0"/>
              <a:t>GR</a:t>
            </a:r>
            <a:r>
              <a:rPr lang="zh-CN" altLang="en-US" sz="4400" b="0" dirty="0"/>
              <a:t>观测证据：</a:t>
            </a:r>
            <a:r>
              <a:rPr lang="zh-CN" altLang="en-US" sz="4400" b="0" dirty="0" smtClean="0"/>
              <a:t>引力红移</a:t>
            </a:r>
          </a:p>
        </p:txBody>
      </p:sp>
      <p:pic>
        <p:nvPicPr>
          <p:cNvPr id="266245" name="Picture 5"/>
          <p:cNvPicPr>
            <a:picLocks noGrp="1" noChangeAspect="1" noChangeArrowheads="1"/>
          </p:cNvPicPr>
          <p:nvPr>
            <p:ph type="body" idx="1"/>
          </p:nvPr>
        </p:nvPicPr>
        <p:blipFill>
          <a:blip r:embed="rId3"/>
          <a:srcRect/>
          <a:stretch>
            <a:fillRect/>
          </a:stretch>
        </p:blipFill>
        <p:spPr>
          <a:xfrm>
            <a:off x="228600" y="1555750"/>
            <a:ext cx="8763000" cy="42799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0" dirty="0" smtClean="0"/>
              <a:t>新发现：银河系中央黑洞对</a:t>
            </a:r>
            <a:r>
              <a:rPr lang="en-US" altLang="zh-CN" sz="3200" b="0" dirty="0" smtClean="0"/>
              <a:t>S2</a:t>
            </a:r>
            <a:r>
              <a:rPr lang="zh-CN" altLang="en-US" sz="3200" b="0" dirty="0" smtClean="0"/>
              <a:t>恒星的引力红移</a:t>
            </a:r>
            <a:endParaRPr lang="zh-CN" altLang="en-US" sz="3200" b="0" dirty="0"/>
          </a:p>
        </p:txBody>
      </p:sp>
      <p:pic>
        <p:nvPicPr>
          <p:cNvPr id="5" name="图片 4"/>
          <p:cNvPicPr>
            <a:picLocks noChangeAspect="1"/>
          </p:cNvPicPr>
          <p:nvPr/>
        </p:nvPicPr>
        <p:blipFill>
          <a:blip r:embed="rId3"/>
          <a:stretch>
            <a:fillRect/>
          </a:stretch>
        </p:blipFill>
        <p:spPr>
          <a:xfrm>
            <a:off x="228600" y="1066800"/>
            <a:ext cx="3328477" cy="4431035"/>
          </a:xfrm>
          <a:prstGeom prst="rect">
            <a:avLst/>
          </a:prstGeom>
        </p:spPr>
      </p:pic>
      <p:pic>
        <p:nvPicPr>
          <p:cNvPr id="6" name="图片 5"/>
          <p:cNvPicPr>
            <a:picLocks noChangeAspect="1"/>
          </p:cNvPicPr>
          <p:nvPr/>
        </p:nvPicPr>
        <p:blipFill>
          <a:blip r:embed="rId4"/>
          <a:stretch>
            <a:fillRect/>
          </a:stretch>
        </p:blipFill>
        <p:spPr>
          <a:xfrm>
            <a:off x="3419872" y="3276367"/>
            <a:ext cx="5585362" cy="3150493"/>
          </a:xfrm>
          <a:prstGeom prst="rect">
            <a:avLst/>
          </a:prstGeom>
        </p:spPr>
      </p:pic>
    </p:spTree>
    <p:extLst>
      <p:ext uri="{BB962C8B-B14F-4D97-AF65-F5344CB8AC3E}">
        <p14:creationId xmlns:p14="http://schemas.microsoft.com/office/powerpoint/2010/main" val="3306156960"/>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algn="l"/>
            <a:r>
              <a:rPr lang="zh-CN" altLang="en-US" sz="3600" b="0" u="none" dirty="0" smtClean="0">
                <a:solidFill>
                  <a:schemeClr val="bg1"/>
                </a:solidFill>
              </a:rPr>
              <a:t>卫星</a:t>
            </a:r>
            <a:r>
              <a:rPr lang="zh-CN" altLang="en-US" sz="3600" b="0" u="none" dirty="0" smtClean="0">
                <a:solidFill>
                  <a:schemeClr val="bg1"/>
                </a:solidFill>
              </a:rPr>
              <a:t>全球定位</a:t>
            </a:r>
            <a:r>
              <a:rPr lang="zh-CN" altLang="en-US" sz="3600" b="0" u="none" dirty="0" smtClean="0">
                <a:solidFill>
                  <a:schemeClr val="bg1"/>
                </a:solidFill>
              </a:rPr>
              <a:t>的</a:t>
            </a:r>
            <a:r>
              <a:rPr lang="zh-CN" altLang="en-US" sz="3600" b="0" u="none" dirty="0" smtClean="0"/>
              <a:t>相对论修正</a:t>
            </a:r>
          </a:p>
        </p:txBody>
      </p:sp>
      <p:sp>
        <p:nvSpPr>
          <p:cNvPr id="248835" name="Rectangle 3"/>
          <p:cNvSpPr>
            <a:spLocks noGrp="1" noChangeArrowheads="1"/>
          </p:cNvSpPr>
          <p:nvPr>
            <p:ph type="body" idx="1"/>
          </p:nvPr>
        </p:nvSpPr>
        <p:spPr>
          <a:xfrm>
            <a:off x="5868144" y="2714745"/>
            <a:ext cx="1679104" cy="667381"/>
          </a:xfrm>
        </p:spPr>
        <p:txBody>
          <a:bodyPr/>
          <a:lstStyle/>
          <a:p>
            <a:pPr marL="0" indent="0">
              <a:buNone/>
            </a:pPr>
            <a:r>
              <a:rPr lang="zh-CN" altLang="en-US" sz="3600" dirty="0" smtClean="0">
                <a:solidFill>
                  <a:srgbClr val="FFFF00"/>
                </a:solidFill>
                <a:latin typeface="Arial" panose="020B0604020202020204" pitchFamily="34" charset="0"/>
              </a:rPr>
              <a:t>引力波</a:t>
            </a:r>
            <a:endParaRPr lang="en-US" altLang="zh-CN" sz="3600" dirty="0" smtClean="0">
              <a:solidFill>
                <a:srgbClr val="FFFF00"/>
              </a:solidFill>
              <a:latin typeface="Arial" panose="020B0604020202020204" pitchFamily="34" charset="0"/>
            </a:endParaRPr>
          </a:p>
        </p:txBody>
      </p:sp>
      <p:pic>
        <p:nvPicPr>
          <p:cNvPr id="2" name="图片 1"/>
          <p:cNvPicPr>
            <a:picLocks noChangeAspect="1"/>
          </p:cNvPicPr>
          <p:nvPr/>
        </p:nvPicPr>
        <p:blipFill>
          <a:blip r:embed="rId3"/>
          <a:stretch>
            <a:fillRect/>
          </a:stretch>
        </p:blipFill>
        <p:spPr>
          <a:xfrm>
            <a:off x="214401" y="1066800"/>
            <a:ext cx="3810744" cy="3911786"/>
          </a:xfrm>
          <a:prstGeom prst="rect">
            <a:avLst/>
          </a:prstGeom>
        </p:spPr>
      </p:pic>
      <p:pic>
        <p:nvPicPr>
          <p:cNvPr id="4" name="图片 3"/>
          <p:cNvPicPr>
            <a:picLocks noChangeAspect="1"/>
          </p:cNvPicPr>
          <p:nvPr/>
        </p:nvPicPr>
        <p:blipFill>
          <a:blip r:embed="rId4"/>
          <a:stretch>
            <a:fillRect/>
          </a:stretch>
        </p:blipFill>
        <p:spPr>
          <a:xfrm>
            <a:off x="3779912" y="3455767"/>
            <a:ext cx="5294544" cy="2980316"/>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algn="ctr" eaLnBrk="1" hangingPunct="1"/>
            <a:r>
              <a:rPr lang="zh-CN" altLang="en-US" b="0" smtClean="0">
                <a:latin typeface="Verdana" panose="020B0604030504040204" pitchFamily="34" charset="0"/>
              </a:rPr>
              <a:t>地心说的基本模型</a:t>
            </a:r>
          </a:p>
        </p:txBody>
      </p:sp>
      <p:pic>
        <p:nvPicPr>
          <p:cNvPr id="36867" name="Picture 4" descr="aristo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68760"/>
            <a:ext cx="5400675" cy="54006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652120" y="1700808"/>
            <a:ext cx="3263280" cy="3785652"/>
          </a:xfrm>
          <a:prstGeom prst="rect">
            <a:avLst/>
          </a:prstGeom>
          <a:noFill/>
        </p:spPr>
        <p:txBody>
          <a:bodyPr wrap="square" rtlCol="0">
            <a:spAutoFit/>
          </a:bodyPr>
          <a:lstStyle/>
          <a:p>
            <a:pPr>
              <a:lnSpc>
                <a:spcPct val="150000"/>
              </a:lnSpc>
            </a:pPr>
            <a:r>
              <a:rPr lang="en-US" altLang="zh-CN" sz="3200" dirty="0" smtClean="0">
                <a:solidFill>
                  <a:schemeClr val="bg1"/>
                </a:solidFill>
                <a:latin typeface="+mj-ea"/>
                <a:ea typeface="+mj-ea"/>
              </a:rPr>
              <a:t>1. </a:t>
            </a:r>
            <a:r>
              <a:rPr lang="zh-CN" altLang="en-US" sz="3200" dirty="0" smtClean="0">
                <a:solidFill>
                  <a:schemeClr val="bg1"/>
                </a:solidFill>
                <a:latin typeface="+mj-ea"/>
                <a:ea typeface="+mj-ea"/>
              </a:rPr>
              <a:t>地球为宇宙静止中心</a:t>
            </a:r>
            <a:endParaRPr lang="en-US" altLang="zh-CN" sz="3200" dirty="0" smtClean="0">
              <a:solidFill>
                <a:schemeClr val="bg1"/>
              </a:solidFill>
              <a:latin typeface="+mj-ea"/>
              <a:ea typeface="+mj-ea"/>
            </a:endParaRPr>
          </a:p>
          <a:p>
            <a:pPr>
              <a:lnSpc>
                <a:spcPct val="150000"/>
              </a:lnSpc>
            </a:pPr>
            <a:r>
              <a:rPr lang="en-US" altLang="zh-CN" sz="3200" dirty="0" smtClean="0">
                <a:solidFill>
                  <a:schemeClr val="bg1"/>
                </a:solidFill>
                <a:latin typeface="+mj-ea"/>
                <a:ea typeface="+mj-ea"/>
              </a:rPr>
              <a:t>2. </a:t>
            </a:r>
            <a:r>
              <a:rPr lang="zh-CN" altLang="en-US" sz="3200" dirty="0" smtClean="0">
                <a:solidFill>
                  <a:schemeClr val="bg1"/>
                </a:solidFill>
                <a:latin typeface="+mj-ea"/>
                <a:ea typeface="+mj-ea"/>
              </a:rPr>
              <a:t>同心球层，匀速圆周运动</a:t>
            </a:r>
            <a:endParaRPr lang="en-US" altLang="zh-CN" sz="3200" dirty="0" smtClean="0">
              <a:solidFill>
                <a:schemeClr val="bg1"/>
              </a:solidFill>
              <a:latin typeface="+mj-ea"/>
              <a:ea typeface="+mj-ea"/>
            </a:endParaRPr>
          </a:p>
          <a:p>
            <a:pPr>
              <a:lnSpc>
                <a:spcPct val="150000"/>
              </a:lnSpc>
            </a:pPr>
            <a:r>
              <a:rPr lang="en-US" altLang="zh-CN" sz="3200" dirty="0" smtClean="0">
                <a:solidFill>
                  <a:schemeClr val="bg1"/>
                </a:solidFill>
                <a:latin typeface="+mj-ea"/>
                <a:ea typeface="+mj-ea"/>
              </a:rPr>
              <a:t>3. </a:t>
            </a:r>
            <a:r>
              <a:rPr lang="zh-CN" altLang="en-US" sz="3200" dirty="0" smtClean="0">
                <a:solidFill>
                  <a:schemeClr val="bg1"/>
                </a:solidFill>
                <a:latin typeface="+mj-ea"/>
                <a:ea typeface="+mj-ea"/>
              </a:rPr>
              <a:t>天体完美无瑕</a:t>
            </a:r>
            <a:endParaRPr lang="zh-CN" altLang="en-US" sz="3200" dirty="0">
              <a:solidFill>
                <a:schemeClr val="bg1"/>
              </a:solidFill>
              <a:latin typeface="+mj-ea"/>
              <a:ea typeface="+mj-ea"/>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a:lstStyle/>
          <a:p>
            <a:pPr eaLnBrk="1" hangingPunct="1"/>
            <a:r>
              <a:rPr lang="zh-CN" altLang="en-US" sz="4000" b="0" dirty="0" smtClean="0"/>
              <a:t>行星的逆行难题</a:t>
            </a:r>
          </a:p>
        </p:txBody>
      </p:sp>
      <p:sp>
        <p:nvSpPr>
          <p:cNvPr id="38915" name="Rectangle 3"/>
          <p:cNvSpPr>
            <a:spLocks noGrp="1" noChangeArrowheads="1"/>
          </p:cNvSpPr>
          <p:nvPr>
            <p:ph type="body" idx="4294967295"/>
          </p:nvPr>
        </p:nvSpPr>
        <p:spPr>
          <a:xfrm>
            <a:off x="251520" y="1095753"/>
            <a:ext cx="4262438" cy="3944561"/>
          </a:xfrm>
        </p:spPr>
        <p:txBody>
          <a:bodyPr/>
          <a:lstStyle/>
          <a:p>
            <a:pPr marL="0" indent="0" eaLnBrk="1" hangingPunct="1">
              <a:buNone/>
            </a:pPr>
            <a:r>
              <a:rPr lang="zh-CN" altLang="en-US" dirty="0" smtClean="0">
                <a:latin typeface="Verdana" panose="020B0604030504040204" pitchFamily="34" charset="0"/>
              </a:rPr>
              <a:t>相对于背景恒星，行星为什么是“流浪汉”？（需数月观测）</a:t>
            </a:r>
          </a:p>
          <a:p>
            <a:pPr lvl="1">
              <a:spcBef>
                <a:spcPct val="50000"/>
              </a:spcBef>
            </a:pPr>
            <a:r>
              <a:rPr lang="zh-CN" altLang="en-US" sz="3200" dirty="0" smtClean="0">
                <a:latin typeface="Verdana" panose="020B0604030504040204" pitchFamily="34" charset="0"/>
              </a:rPr>
              <a:t>顺行：向东</a:t>
            </a:r>
          </a:p>
          <a:p>
            <a:pPr lvl="1">
              <a:spcBef>
                <a:spcPct val="50000"/>
              </a:spcBef>
            </a:pPr>
            <a:r>
              <a:rPr lang="zh-CN" altLang="en-US" sz="3200" dirty="0" smtClean="0">
                <a:latin typeface="Verdana" panose="020B0604030504040204" pitchFamily="34" charset="0"/>
              </a:rPr>
              <a:t>逆行：向西</a:t>
            </a:r>
          </a:p>
          <a:p>
            <a:pPr lvl="1">
              <a:spcBef>
                <a:spcPct val="50000"/>
              </a:spcBef>
            </a:pPr>
            <a:r>
              <a:rPr lang="zh-CN" altLang="en-US" sz="3200" dirty="0" smtClean="0">
                <a:latin typeface="Verdana" panose="020B0604030504040204" pitchFamily="34" charset="0"/>
              </a:rPr>
              <a:t>逆行时行星变亮</a:t>
            </a:r>
          </a:p>
        </p:txBody>
      </p:sp>
      <p:pic>
        <p:nvPicPr>
          <p:cNvPr id="38916" name="Picture 4" descr="retrograde-mo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0" y="1553978"/>
            <a:ext cx="4325937"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4"/>
          <p:cNvSpPr txBox="1">
            <a:spLocks noChangeArrowheads="1"/>
          </p:cNvSpPr>
          <p:nvPr/>
        </p:nvSpPr>
        <p:spPr bwMode="auto">
          <a:xfrm>
            <a:off x="400926" y="5157192"/>
            <a:ext cx="8520681"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黑体" panose="02010609060101010101" pitchFamily="49" charset="-122"/>
                <a:ea typeface="黑体" panose="02010609060101010101" pitchFamily="49" charset="-122"/>
              </a:defRPr>
            </a:lvl1pPr>
            <a:lvl2pPr marL="742950" indent="-285750">
              <a:spcBef>
                <a:spcPct val="20000"/>
              </a:spcBef>
              <a:buFont typeface="Wingdings" panose="05000000000000000000" pitchFamily="2" charset="2"/>
              <a:buChar char="•"/>
              <a:defRPr sz="2800">
                <a:solidFill>
                  <a:schemeClr val="bg1"/>
                </a:solidFill>
                <a:latin typeface="黑体" panose="02010609060101010101" pitchFamily="49" charset="-122"/>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黑体" panose="02010609060101010101" pitchFamily="49" charset="-122"/>
                <a:ea typeface="黑体" panose="02010609060101010101" pitchFamily="49" charset="-122"/>
              </a:defRPr>
            </a:lvl3pPr>
            <a:lvl4pPr marL="16002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4pPr>
            <a:lvl5pPr marL="2057400" indent="-228600">
              <a:spcBef>
                <a:spcPct val="20000"/>
              </a:spcBef>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bg1"/>
                </a:solidFill>
                <a:latin typeface="黑体" panose="02010609060101010101" pitchFamily="49" charset="-122"/>
                <a:ea typeface="黑体" panose="02010609060101010101" pitchFamily="49" charset="-122"/>
              </a:defRPr>
            </a:lvl9pPr>
          </a:lstStyle>
          <a:p>
            <a:pPr>
              <a:spcBef>
                <a:spcPct val="0"/>
              </a:spcBef>
              <a:buFont typeface="Arial" panose="020B0604020202020204" pitchFamily="34" charset="0"/>
              <a:buNone/>
            </a:pPr>
            <a:r>
              <a:rPr lang="zh-CN" altLang="en-US" sz="3600" dirty="0"/>
              <a:t>地心说的基本模型不能解释行星的逆行和亮度变化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linds(horizontal)">
                                      <p:cBhvr>
                                        <p:cTn id="7" dur="500"/>
                                        <p:tgtEl>
                                          <p:spTgt spid="266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29" grpId="0"/>
    </p:bldLst>
  </p:timing>
</p:sld>
</file>

<file path=ppt/theme/theme1.xml><?xml version="1.0" encoding="utf-8"?>
<a:theme xmlns:a="http://schemas.openxmlformats.org/drawingml/2006/main" name="ANU_2003">
  <a:themeElements>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ANU_2003">
  <a:themeElements>
    <a:clrScheme name="9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9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ANU_2003">
  <a:themeElements>
    <a:clrScheme name="10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0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10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ANU_2003">
  <a:themeElements>
    <a:clrScheme name="11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11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NU_2003">
  <a:themeElements>
    <a:clrScheme name="1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1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NU_2003">
  <a:themeElements>
    <a:clrScheme name="2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2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NU_2003">
  <a:themeElements>
    <a:clrScheme name="3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3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NU_2003">
  <a:themeElements>
    <a:clrScheme name="4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4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ANU_2003">
  <a:themeElements>
    <a:clrScheme name="5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5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ANU_2003">
  <a:themeElements>
    <a:clrScheme name="6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6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ANU_2003">
  <a:themeElements>
    <a:clrScheme name="7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7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ANU_2003">
  <a:themeElements>
    <a:clrScheme name="8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8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Office\Templates\Presentation Designs\ANU_2003.pot</Template>
  <TotalTime>7788</TotalTime>
  <Pages>0</Pages>
  <Words>2261</Words>
  <Characters>0</Characters>
  <Application>Microsoft Office PowerPoint</Application>
  <DocSecurity>0</DocSecurity>
  <PresentationFormat>全屏显示(4:3)</PresentationFormat>
  <Lines>0</Lines>
  <Paragraphs>281</Paragraphs>
  <Slides>77</Slides>
  <Notes>73</Notes>
  <HiddenSlides>0</HiddenSlides>
  <MMClips>0</MMClips>
  <ScaleCrop>false</ScaleCrop>
  <HeadingPairs>
    <vt:vector size="8" baseType="variant">
      <vt:variant>
        <vt:lpstr>已用的字体</vt:lpstr>
      </vt:variant>
      <vt:variant>
        <vt:i4>14</vt:i4>
      </vt:variant>
      <vt:variant>
        <vt:lpstr>主题</vt:lpstr>
      </vt:variant>
      <vt:variant>
        <vt:i4>12</vt:i4>
      </vt:variant>
      <vt:variant>
        <vt:lpstr>嵌入 OLE 服务器</vt:lpstr>
      </vt:variant>
      <vt:variant>
        <vt:i4>2</vt:i4>
      </vt:variant>
      <vt:variant>
        <vt:lpstr>幻灯片标题</vt:lpstr>
      </vt:variant>
      <vt:variant>
        <vt:i4>77</vt:i4>
      </vt:variant>
    </vt:vector>
  </HeadingPairs>
  <TitlesOfParts>
    <vt:vector size="105" baseType="lpstr">
      <vt:lpstr>DengXian</vt:lpstr>
      <vt:lpstr>方正姚体</vt:lpstr>
      <vt:lpstr>黑体</vt:lpstr>
      <vt:lpstr>华文行楷</vt:lpstr>
      <vt:lpstr>华文新魏</vt:lpstr>
      <vt:lpstr>华文中宋</vt:lpstr>
      <vt:lpstr>宋体</vt:lpstr>
      <vt:lpstr>Arial</vt:lpstr>
      <vt:lpstr>Arial Black</vt:lpstr>
      <vt:lpstr>Arial Narrow</vt:lpstr>
      <vt:lpstr>Cambria Math</vt:lpstr>
      <vt:lpstr>Times New Roman</vt:lpstr>
      <vt:lpstr>Verdana</vt:lpstr>
      <vt:lpstr>Wingdings</vt:lpstr>
      <vt:lpstr>ANU_2003</vt:lpstr>
      <vt:lpstr>1_ANU_2003</vt:lpstr>
      <vt:lpstr>2_ANU_2003</vt:lpstr>
      <vt:lpstr>3_ANU_2003</vt:lpstr>
      <vt:lpstr>4_ANU_2003</vt:lpstr>
      <vt:lpstr>5_ANU_2003</vt:lpstr>
      <vt:lpstr>6_ANU_2003</vt:lpstr>
      <vt:lpstr>7_ANU_2003</vt:lpstr>
      <vt:lpstr>8_ANU_2003</vt:lpstr>
      <vt:lpstr>9_ANU_2003</vt:lpstr>
      <vt:lpstr>10_ANU_2003</vt:lpstr>
      <vt:lpstr>11_ANU_2003</vt:lpstr>
      <vt:lpstr>Equation.3</vt:lpstr>
      <vt:lpstr>公式</vt:lpstr>
      <vt:lpstr>天文学导论（I）：基础知识</vt:lpstr>
      <vt:lpstr>天文学导论</vt:lpstr>
      <vt:lpstr>本讲内容</vt:lpstr>
      <vt:lpstr>教材学习</vt:lpstr>
      <vt:lpstr>学习目标</vt:lpstr>
      <vt:lpstr>1、古希腊的地球中心说</vt:lpstr>
      <vt:lpstr>仰望星空的古希腊哲学家们</vt:lpstr>
      <vt:lpstr>地心说的基本模型</vt:lpstr>
      <vt:lpstr>行星的逆行难题</vt:lpstr>
      <vt:lpstr>火星视逆行（ 2009-2010 ）</vt:lpstr>
      <vt:lpstr>本轮对逆行疑难的解释</vt:lpstr>
      <vt:lpstr>托勒密于公元150年在长达13卷名为Almagest (The Greatest《天文学大成》/《至大论》）的巨著中发表了最高级别的地球中心说</vt:lpstr>
      <vt:lpstr>2。现代天文学的诞生</vt:lpstr>
      <vt:lpstr>哥白尼的太阳中心学说</vt:lpstr>
      <vt:lpstr>对行星逆行的解释</vt:lpstr>
      <vt:lpstr>哥白尼革命</vt:lpstr>
      <vt:lpstr> 第谷·布拉赫的杰出观测</vt:lpstr>
      <vt:lpstr>第谷的主要天文贡献</vt:lpstr>
      <vt:lpstr>开普勒 Johannes Kepler (1571-1630)  行星运动三定律</vt:lpstr>
      <vt:lpstr>开普勒第一定律：轨道形状</vt:lpstr>
      <vt:lpstr>(太阳系) 行星轨道近似圆轨道</vt:lpstr>
      <vt:lpstr>开普勒第二定律：行星速度</vt:lpstr>
      <vt:lpstr>开普勒第三定律：轨道周期</vt:lpstr>
      <vt:lpstr>PowerPoint 演示文稿</vt:lpstr>
      <vt:lpstr>PowerPoint 演示文稿</vt:lpstr>
      <vt:lpstr>伽利略：现代天文学的诞生</vt:lpstr>
      <vt:lpstr>伽利略与望远镜</vt:lpstr>
      <vt:lpstr>伽利略的主要天文发现</vt:lpstr>
      <vt:lpstr>金星越亮，看起来越小（远）</vt:lpstr>
      <vt:lpstr>3。牛顿的引力理论 Sir Isaac Newton (1642-1727)</vt:lpstr>
      <vt:lpstr>牛顿运动学三定律</vt:lpstr>
      <vt:lpstr>万有引力定律是理解宇宙的关键</vt:lpstr>
      <vt:lpstr>牛顿对月球环绕地球轨道运动的思考</vt:lpstr>
      <vt:lpstr>轨道：一个物体环绕另一个物体自由下落</vt:lpstr>
      <vt:lpstr>相同近地点，不同近地点速度的轨道</vt:lpstr>
      <vt:lpstr>潮汐</vt:lpstr>
      <vt:lpstr>潮汐力的拉伸作用</vt:lpstr>
      <vt:lpstr>潮汐力是每点所受引力和平均引力的差值</vt:lpstr>
      <vt:lpstr>潮汐隆起：潮汐力沿地月连线方向拉伸地球，沿垂直地月连线方向压缩地球</vt:lpstr>
      <vt:lpstr>月球公转导致隆起与地球同向自转</vt:lpstr>
      <vt:lpstr>月潮强度是日潮的2.2倍</vt:lpstr>
      <vt:lpstr>大潮    小潮</vt:lpstr>
      <vt:lpstr>PowerPoint 演示文稿</vt:lpstr>
      <vt:lpstr>PowerPoint 演示文稿</vt:lpstr>
      <vt:lpstr>双体系统的质心</vt:lpstr>
      <vt:lpstr>M1 （太阳）&gt;&gt; m2（行星）</vt:lpstr>
      <vt:lpstr>PowerPoint 演示文稿</vt:lpstr>
      <vt:lpstr>PowerPoint 演示文稿</vt:lpstr>
      <vt:lpstr>海王星的成功预言</vt:lpstr>
      <vt:lpstr>祝融星(火神星)的失败预言</vt:lpstr>
      <vt:lpstr>4。爱因斯坦的相对论</vt:lpstr>
      <vt:lpstr>狭义相对论</vt:lpstr>
      <vt:lpstr>低速 vs 高速</vt:lpstr>
      <vt:lpstr>狭义相对论效应</vt:lpstr>
      <vt:lpstr>光速不变</vt:lpstr>
      <vt:lpstr>光速是最快速度</vt:lpstr>
      <vt:lpstr>狭义相对论效应解释 μ介子之谜</vt:lpstr>
      <vt:lpstr>质量和能量是同一东西的两种表现形式</vt:lpstr>
      <vt:lpstr>洛仑兹因子 Lorentz factor</vt:lpstr>
      <vt:lpstr>洛仑兹因子 Lorentz factor</vt:lpstr>
      <vt:lpstr>双生子佯谬</vt:lpstr>
      <vt:lpstr>广义相对论  General Relativity (GR)</vt:lpstr>
      <vt:lpstr>惯性质量=引力质量</vt:lpstr>
      <vt:lpstr>引力（加速度）= 等效的匀加速度</vt:lpstr>
      <vt:lpstr>等效原理</vt:lpstr>
      <vt:lpstr>自由下落 = 自由漂浮</vt:lpstr>
      <vt:lpstr>光线弯曲</vt:lpstr>
      <vt:lpstr>引力是时空的弯曲</vt:lpstr>
      <vt:lpstr>质量扭曲其附近的时空结构</vt:lpstr>
      <vt:lpstr>质量越大，时空弯曲越显著</vt:lpstr>
      <vt:lpstr>GR观测证据：非欧几何</vt:lpstr>
      <vt:lpstr>GR观测证据：水星轨道进动</vt:lpstr>
      <vt:lpstr>GR观测证据: 引力透镜</vt:lpstr>
      <vt:lpstr>GR观测证据：时钟不再同步</vt:lpstr>
      <vt:lpstr>GR观测证据：引力红移</vt:lpstr>
      <vt:lpstr>新发现：银河系中央黑洞对S2恒星的引力红移</vt:lpstr>
      <vt:lpstr>卫星全球定位的相对论修正</vt:lpstr>
    </vt:vector>
  </TitlesOfParts>
  <Manager/>
  <Company>THCA-Tsinghua University</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dc:title>
  <dc:subject/>
  <dc:creator>Youhong Zhang</dc:creator>
  <cp:keywords/>
  <dc:description/>
  <cp:lastModifiedBy>zhangyh</cp:lastModifiedBy>
  <cp:revision>856</cp:revision>
  <cp:lastPrinted>2003-02-26T04:55:41Z</cp:lastPrinted>
  <dcterms:created xsi:type="dcterms:W3CDTF">2000-08-31T04:58:12Z</dcterms:created>
  <dcterms:modified xsi:type="dcterms:W3CDTF">2019-03-10T14:58:16Z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r8>1</vt:r8>
  </property>
  <property fmtid="{D5CDD505-2E9C-101B-9397-08002B2CF9AE}" pid="3" name="GraphicType">
    <vt:r8>2</vt:r8>
  </property>
  <property fmtid="{D5CDD505-2E9C-101B-9397-08002B2CF9AE}" pid="4" name="Compression">
    <vt:r8>90</vt:r8>
  </property>
  <property fmtid="{D5CDD505-2E9C-101B-9397-08002B2CF9AE}" pid="5" name="ScreenSize">
    <vt:r8>1</vt:r8>
  </property>
  <property fmtid="{D5CDD505-2E9C-101B-9397-08002B2CF9AE}" pid="6" name="ScreenUsage">
    <vt:r8>2</vt:r8>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r8>15132390</vt:r8>
  </property>
  <property fmtid="{D5CDD505-2E9C-101B-9397-08002B2CF9AE}" pid="14" name="TextColor">
    <vt:r8>0</vt:r8>
  </property>
  <property fmtid="{D5CDD505-2E9C-101B-9397-08002B2CF9AE}" pid="15" name="LinkColor">
    <vt:r8>16711782</vt:r8>
  </property>
  <property fmtid="{D5CDD505-2E9C-101B-9397-08002B2CF9AE}" pid="16" name="VisitedColor">
    <vt:r8>10040268</vt:r8>
  </property>
  <property fmtid="{D5CDD505-2E9C-101B-9397-08002B2CF9AE}" pid="17" name="TransparentButton">
    <vt:r8>0</vt:r8>
  </property>
  <property fmtid="{D5CDD505-2E9C-101B-9397-08002B2CF9AE}" pid="18" name="ButtonType">
    <vt:r8>3</vt:r8>
  </property>
  <property fmtid="{D5CDD505-2E9C-101B-9397-08002B2CF9AE}" pid="19" name="ShowNotes">
    <vt:bool>false</vt:bool>
  </property>
  <property fmtid="{D5CDD505-2E9C-101B-9397-08002B2CF9AE}" pid="20" name="NavBtnPos">
    <vt:r8>1</vt:r8>
  </property>
  <property fmtid="{D5CDD505-2E9C-101B-9397-08002B2CF9AE}" pid="21" name="OutputDir">
    <vt:lpwstr>C:\My Documents\ANU Teaching\ASTR1001\web</vt:lpwstr>
  </property>
  <property fmtid="{D5CDD505-2E9C-101B-9397-08002B2CF9AE}" pid="22" name="KSOProductBuildVer">
    <vt:lpwstr>2052-9.1.0.4843</vt:lpwstr>
  </property>
</Properties>
</file>